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8" r:id="rId1"/>
    <p:sldMasterId id="2147483679" r:id="rId2"/>
  </p:sldMasterIdLst>
  <p:notesMasterIdLst>
    <p:notesMasterId r:id="rId13"/>
  </p:notesMasterIdLst>
  <p:sldIdLst>
    <p:sldId id="256" r:id="rId3"/>
    <p:sldId id="257" r:id="rId4"/>
    <p:sldId id="258" r:id="rId5"/>
    <p:sldId id="259" r:id="rId6"/>
    <p:sldId id="260" r:id="rId7"/>
    <p:sldId id="261" r:id="rId8"/>
    <p:sldId id="262" r:id="rId9"/>
    <p:sldId id="263" r:id="rId10"/>
    <p:sldId id="264" r:id="rId11"/>
    <p:sldId id="265" r:id="rId12"/>
  </p:sldIdLst>
  <p:sldSz cx="9144000" cy="6858000" type="screen4x3"/>
  <p:notesSz cx="7010400" cy="9296400"/>
  <p:embeddedFontLst>
    <p:embeddedFont>
      <p:font typeface="Calibri" pitchFamily="34" charset="0"/>
      <p:regular r:id="rId14"/>
      <p:bold r:id="rId15"/>
      <p:italic r:id="rId16"/>
      <p:boldItalic r:id="rId17"/>
    </p:embeddedFont>
    <p:embeddedFont>
      <p:font typeface="Quattrocento Sans"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CA2893D6-42C8-436F-8F04-FD8AFE4E4C3D}">
  <a:tblStyle styleId="{CA2893D6-42C8-436F-8F04-FD8AFE4E4C3D}"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14" autoAdjust="0"/>
    <p:restoredTop sz="94660"/>
  </p:normalViewPr>
  <p:slideViewPr>
    <p:cSldViewPr>
      <p:cViewPr>
        <p:scale>
          <a:sx n="91" d="100"/>
          <a:sy n="91" d="100"/>
        </p:scale>
        <p:origin x="-1166" y="20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font" Target="fonts/font8.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1.fntdata"/><Relationship Id="rId22"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3037839" cy="464819"/>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970937" y="0"/>
            <a:ext cx="3037839" cy="464819"/>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81100" y="696912"/>
            <a:ext cx="4648199"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01039" y="4415789"/>
            <a:ext cx="5608319" cy="4183379"/>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829967"/>
            <a:ext cx="3037839" cy="464819"/>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970937" y="8829967"/>
            <a:ext cx="3037839" cy="464819"/>
          </a:xfrm>
          <a:prstGeom prst="rect">
            <a:avLst/>
          </a:prstGeom>
          <a:noFill/>
          <a:ln>
            <a:noFill/>
          </a:ln>
        </p:spPr>
        <p:txBody>
          <a:bodyPr lIns="93175" tIns="46575" rIns="93175" bIns="46575"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85527483"/>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txBox="1">
            <a:spLocks noGrp="1"/>
          </p:cNvSpPr>
          <p:nvPr>
            <p:ph type="body" idx="1"/>
          </p:nvPr>
        </p:nvSpPr>
        <p:spPr>
          <a:xfrm>
            <a:off x="701039" y="4415789"/>
            <a:ext cx="5608319" cy="4183379"/>
          </a:xfrm>
          <a:prstGeom prst="rect">
            <a:avLst/>
          </a:prstGeom>
        </p:spPr>
        <p:txBody>
          <a:bodyPr lIns="91425" tIns="91425" rIns="91425" bIns="91425" anchor="t" anchorCtr="0">
            <a:noAutofit/>
          </a:bodyPr>
          <a:lstStyle/>
          <a:p>
            <a:pPr lvl="0">
              <a:spcBef>
                <a:spcPts val="0"/>
              </a:spcBef>
              <a:buNone/>
            </a:pPr>
            <a:endParaRPr/>
          </a:p>
        </p:txBody>
      </p:sp>
      <p:sp>
        <p:nvSpPr>
          <p:cNvPr id="121" name="Shape 121"/>
          <p:cNvSpPr>
            <a:spLocks noGrp="1" noRot="1" noChangeAspect="1"/>
          </p:cNvSpPr>
          <p:nvPr>
            <p:ph type="sldImg" idx="2"/>
          </p:nvPr>
        </p:nvSpPr>
        <p:spPr>
          <a:xfrm>
            <a:off x="1181100" y="696912"/>
            <a:ext cx="4648199" cy="348615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1181100" y="696912"/>
            <a:ext cx="4648199" cy="34862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0" name="Shape 230"/>
          <p:cNvSpPr txBox="1">
            <a:spLocks noGrp="1"/>
          </p:cNvSpPr>
          <p:nvPr>
            <p:ph type="body" idx="1"/>
          </p:nvPr>
        </p:nvSpPr>
        <p:spPr>
          <a:xfrm>
            <a:off x="701039" y="4415789"/>
            <a:ext cx="5608200" cy="4183500"/>
          </a:xfrm>
          <a:prstGeom prst="rect">
            <a:avLst/>
          </a:prstGeom>
          <a:noFill/>
          <a:ln>
            <a:noFill/>
          </a:ln>
        </p:spPr>
        <p:txBody>
          <a:bodyPr lIns="93175" tIns="46575" rIns="93175" bIns="46575"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231" name="Shape 231"/>
          <p:cNvSpPr txBox="1">
            <a:spLocks noGrp="1"/>
          </p:cNvSpPr>
          <p:nvPr>
            <p:ph type="ftr" idx="11"/>
          </p:nvPr>
        </p:nvSpPr>
        <p:spPr>
          <a:xfrm>
            <a:off x="0" y="8829967"/>
            <a:ext cx="3037799" cy="464699"/>
          </a:xfrm>
          <a:prstGeom prst="rect">
            <a:avLst/>
          </a:prstGeom>
          <a:noFill/>
          <a:ln>
            <a:noFill/>
          </a:ln>
        </p:spPr>
        <p:txBody>
          <a:bodyPr lIns="93175" tIns="46575" rIns="93175" bIns="46575" anchor="b" anchorCtr="0">
            <a:noAutofit/>
          </a:bodyPr>
          <a:lstStyle/>
          <a:p>
            <a:pPr marL="0" marR="0" lvl="0" indent="0" algn="l" rtl="0">
              <a:spcBef>
                <a:spcPts val="0"/>
              </a:spcBef>
              <a:buSzPct val="25000"/>
              <a:buNone/>
            </a:pPr>
            <a:r>
              <a:rPr lang="en-US" sz="1200">
                <a:solidFill>
                  <a:schemeClr val="dk1"/>
                </a:solidFill>
                <a:latin typeface="Calibri"/>
                <a:ea typeface="Calibri"/>
                <a:cs typeface="Calibri"/>
                <a:sym typeface="Calibri"/>
              </a:rPr>
              <a:t>jksdksd jh jhfkjhfsd</a:t>
            </a:r>
          </a:p>
        </p:txBody>
      </p:sp>
      <p:sp>
        <p:nvSpPr>
          <p:cNvPr id="232" name="Shape 232"/>
          <p:cNvSpPr txBox="1">
            <a:spLocks noGrp="1"/>
          </p:cNvSpPr>
          <p:nvPr>
            <p:ph type="sldNum" idx="12"/>
          </p:nvPr>
        </p:nvSpPr>
        <p:spPr>
          <a:xfrm>
            <a:off x="3970937" y="8829967"/>
            <a:ext cx="3037799" cy="464699"/>
          </a:xfrm>
          <a:prstGeom prst="rect">
            <a:avLst/>
          </a:prstGeom>
          <a:noFill/>
          <a:ln>
            <a:noFill/>
          </a:ln>
        </p:spPr>
        <p:txBody>
          <a:bodyPr lIns="93175" tIns="46575" rIns="93175" bIns="46575"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10</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701039" y="4415789"/>
            <a:ext cx="5608200" cy="4183500"/>
          </a:xfrm>
          <a:prstGeom prst="rect">
            <a:avLst/>
          </a:prstGeom>
        </p:spPr>
        <p:txBody>
          <a:bodyPr lIns="91425" tIns="91425" rIns="91425" bIns="91425" anchor="t" anchorCtr="0">
            <a:noAutofit/>
          </a:bodyPr>
          <a:lstStyle/>
          <a:p>
            <a:pPr lvl="0" rtl="0">
              <a:spcBef>
                <a:spcPts val="0"/>
              </a:spcBef>
              <a:buNone/>
            </a:pPr>
            <a:endParaRPr/>
          </a:p>
        </p:txBody>
      </p:sp>
      <p:sp>
        <p:nvSpPr>
          <p:cNvPr id="127" name="Shape 127"/>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txBox="1">
            <a:spLocks noGrp="1"/>
          </p:cNvSpPr>
          <p:nvPr>
            <p:ph type="body" idx="1"/>
          </p:nvPr>
        </p:nvSpPr>
        <p:spPr>
          <a:xfrm>
            <a:off x="701039" y="4415789"/>
            <a:ext cx="5608200" cy="4183500"/>
          </a:xfrm>
          <a:prstGeom prst="rect">
            <a:avLst/>
          </a:prstGeom>
        </p:spPr>
        <p:txBody>
          <a:bodyPr lIns="91425" tIns="91425" rIns="91425" bIns="91425" anchor="t" anchorCtr="0">
            <a:noAutofit/>
          </a:bodyPr>
          <a:lstStyle/>
          <a:p>
            <a:pPr lvl="0" rtl="0">
              <a:spcBef>
                <a:spcPts val="0"/>
              </a:spcBef>
              <a:buNone/>
            </a:pPr>
            <a:endParaRPr/>
          </a:p>
        </p:txBody>
      </p:sp>
      <p:sp>
        <p:nvSpPr>
          <p:cNvPr id="134" name="Shape 134"/>
          <p:cNvSpPr>
            <a:spLocks noGrp="1" noRot="1" noChangeAspect="1"/>
          </p:cNvSpPr>
          <p:nvPr>
            <p:ph type="sldImg" idx="2"/>
          </p:nvPr>
        </p:nvSpPr>
        <p:spPr>
          <a:xfrm>
            <a:off x="1181100" y="696912"/>
            <a:ext cx="4648199" cy="3486299"/>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txBox="1">
            <a:spLocks noGrp="1"/>
          </p:cNvSpPr>
          <p:nvPr>
            <p:ph type="body" idx="1"/>
          </p:nvPr>
        </p:nvSpPr>
        <p:spPr>
          <a:xfrm>
            <a:off x="701039" y="4415789"/>
            <a:ext cx="5608200" cy="4183500"/>
          </a:xfrm>
          <a:prstGeom prst="rect">
            <a:avLst/>
          </a:prstGeom>
        </p:spPr>
        <p:txBody>
          <a:bodyPr lIns="91425" tIns="91425" rIns="91425" bIns="91425" anchor="t" anchorCtr="0">
            <a:noAutofit/>
          </a:bodyPr>
          <a:lstStyle/>
          <a:p>
            <a:pPr lvl="0" rtl="0">
              <a:spcBef>
                <a:spcPts val="0"/>
              </a:spcBef>
              <a:buNone/>
            </a:pPr>
            <a:endParaRPr/>
          </a:p>
        </p:txBody>
      </p:sp>
      <p:sp>
        <p:nvSpPr>
          <p:cNvPr id="141" name="Shape 141"/>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txBox="1">
            <a:spLocks noGrp="1"/>
          </p:cNvSpPr>
          <p:nvPr>
            <p:ph type="body" idx="1"/>
          </p:nvPr>
        </p:nvSpPr>
        <p:spPr>
          <a:xfrm>
            <a:off x="701039" y="4415789"/>
            <a:ext cx="5608200" cy="4183500"/>
          </a:xfrm>
          <a:prstGeom prst="rect">
            <a:avLst/>
          </a:prstGeom>
        </p:spPr>
        <p:txBody>
          <a:bodyPr lIns="91425" tIns="91425" rIns="91425" bIns="91425" anchor="t" anchorCtr="0">
            <a:noAutofit/>
          </a:bodyPr>
          <a:lstStyle/>
          <a:p>
            <a:pPr lvl="0" rtl="0">
              <a:spcBef>
                <a:spcPts val="0"/>
              </a:spcBef>
              <a:buNone/>
            </a:pPr>
            <a:endParaRPr/>
          </a:p>
        </p:txBody>
      </p:sp>
      <p:sp>
        <p:nvSpPr>
          <p:cNvPr id="157" name="Shape 157"/>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txBox="1">
            <a:spLocks noGrp="1"/>
          </p:cNvSpPr>
          <p:nvPr>
            <p:ph type="body" idx="1"/>
          </p:nvPr>
        </p:nvSpPr>
        <p:spPr>
          <a:xfrm>
            <a:off x="701039" y="4415789"/>
            <a:ext cx="5608200" cy="4183500"/>
          </a:xfrm>
          <a:prstGeom prst="rect">
            <a:avLst/>
          </a:prstGeom>
        </p:spPr>
        <p:txBody>
          <a:bodyPr lIns="91425" tIns="91425" rIns="91425" bIns="91425" anchor="t" anchorCtr="0">
            <a:noAutofit/>
          </a:bodyPr>
          <a:lstStyle/>
          <a:p>
            <a:pPr lvl="0" rtl="0">
              <a:spcBef>
                <a:spcPts val="0"/>
              </a:spcBef>
              <a:buNone/>
            </a:pPr>
            <a:endParaRPr/>
          </a:p>
        </p:txBody>
      </p:sp>
      <p:sp>
        <p:nvSpPr>
          <p:cNvPr id="165" name="Shape 165"/>
          <p:cNvSpPr>
            <a:spLocks noGrp="1" noRot="1" noChangeAspect="1"/>
          </p:cNvSpPr>
          <p:nvPr>
            <p:ph type="sldImg" idx="2"/>
          </p:nvPr>
        </p:nvSpPr>
        <p:spPr>
          <a:xfrm>
            <a:off x="1181100" y="696912"/>
            <a:ext cx="4648199" cy="3486299"/>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txBox="1">
            <a:spLocks noGrp="1"/>
          </p:cNvSpPr>
          <p:nvPr>
            <p:ph type="body" idx="1"/>
          </p:nvPr>
        </p:nvSpPr>
        <p:spPr>
          <a:xfrm>
            <a:off x="701039" y="4415789"/>
            <a:ext cx="5608319" cy="4183379"/>
          </a:xfrm>
          <a:prstGeom prst="rect">
            <a:avLst/>
          </a:prstGeom>
        </p:spPr>
        <p:txBody>
          <a:bodyPr lIns="91425" tIns="91425" rIns="91425" bIns="91425" anchor="t" anchorCtr="0">
            <a:noAutofit/>
          </a:bodyPr>
          <a:lstStyle/>
          <a:p>
            <a:pPr lvl="0">
              <a:spcBef>
                <a:spcPts val="0"/>
              </a:spcBef>
              <a:buNone/>
            </a:pPr>
            <a:endParaRPr/>
          </a:p>
        </p:txBody>
      </p:sp>
      <p:sp>
        <p:nvSpPr>
          <p:cNvPr id="172" name="Shape 172"/>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txBox="1">
            <a:spLocks noGrp="1"/>
          </p:cNvSpPr>
          <p:nvPr>
            <p:ph type="body" idx="1"/>
          </p:nvPr>
        </p:nvSpPr>
        <p:spPr>
          <a:xfrm>
            <a:off x="701039" y="4415789"/>
            <a:ext cx="5608200" cy="4183500"/>
          </a:xfrm>
          <a:prstGeom prst="rect">
            <a:avLst/>
          </a:prstGeom>
        </p:spPr>
        <p:txBody>
          <a:bodyPr lIns="91425" tIns="91425" rIns="91425" bIns="91425" anchor="t" anchorCtr="0">
            <a:noAutofit/>
          </a:bodyPr>
          <a:lstStyle/>
          <a:p>
            <a:pPr lvl="0" rtl="0">
              <a:spcBef>
                <a:spcPts val="0"/>
              </a:spcBef>
              <a:buNone/>
            </a:pPr>
            <a:endParaRPr/>
          </a:p>
        </p:txBody>
      </p:sp>
      <p:sp>
        <p:nvSpPr>
          <p:cNvPr id="179" name="Shape 179"/>
          <p:cNvSpPr>
            <a:spLocks noGrp="1" noRot="1" noChangeAspect="1"/>
          </p:cNvSpPr>
          <p:nvPr>
            <p:ph type="sldImg" idx="2"/>
          </p:nvPr>
        </p:nvSpPr>
        <p:spPr>
          <a:xfrm>
            <a:off x="1181100" y="696912"/>
            <a:ext cx="4648199" cy="3486299"/>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txBox="1">
            <a:spLocks noGrp="1"/>
          </p:cNvSpPr>
          <p:nvPr>
            <p:ph type="body" idx="1"/>
          </p:nvPr>
        </p:nvSpPr>
        <p:spPr>
          <a:xfrm>
            <a:off x="701039" y="4415789"/>
            <a:ext cx="5608200" cy="4183500"/>
          </a:xfrm>
          <a:prstGeom prst="rect">
            <a:avLst/>
          </a:prstGeom>
        </p:spPr>
        <p:txBody>
          <a:bodyPr lIns="91425" tIns="91425" rIns="91425" bIns="91425" anchor="t" anchorCtr="0">
            <a:noAutofit/>
          </a:bodyPr>
          <a:lstStyle/>
          <a:p>
            <a:pPr lvl="0" rtl="0">
              <a:spcBef>
                <a:spcPts val="0"/>
              </a:spcBef>
              <a:buNone/>
            </a:pPr>
            <a:endParaRPr/>
          </a:p>
        </p:txBody>
      </p:sp>
      <p:sp>
        <p:nvSpPr>
          <p:cNvPr id="188" name="Shape 188"/>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bg>
      <p:bgPr>
        <a:blipFill rotWithShape="1">
          <a:blip r:embed="rId2">
            <a:alphaModFix/>
          </a:blip>
          <a:stretch>
            <a:fillRect l="-2999" r="-2999"/>
          </a:stretch>
        </a:blipFill>
        <a:effectLst/>
      </p:bgPr>
    </p:bg>
    <p:spTree>
      <p:nvGrpSpPr>
        <p:cNvPr id="1" name="Shape 14"/>
        <p:cNvGrpSpPr/>
        <p:nvPr/>
      </p:nvGrpSpPr>
      <p:grpSpPr>
        <a:xfrm>
          <a:off x="0" y="0"/>
          <a:ext cx="0" cy="0"/>
          <a:chOff x="0" y="0"/>
          <a:chExt cx="0" cy="0"/>
        </a:xfrm>
      </p:grpSpPr>
      <p:sp>
        <p:nvSpPr>
          <p:cNvPr id="15" name="Shape 15"/>
          <p:cNvSpPr txBox="1">
            <a:spLocks noGrp="1"/>
          </p:cNvSpPr>
          <p:nvPr>
            <p:ph type="ctrTitle"/>
          </p:nvPr>
        </p:nvSpPr>
        <p:spPr>
          <a:xfrm>
            <a:off x="2438400" y="2590800"/>
            <a:ext cx="6476999" cy="14478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800" b="0" i="0" u="none" strike="noStrike" cap="none">
                <a:solidFill>
                  <a:srgbClr val="017EB8"/>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6" name="Shape 16"/>
          <p:cNvSpPr txBox="1">
            <a:spLocks noGrp="1"/>
          </p:cNvSpPr>
          <p:nvPr>
            <p:ph type="subTitle" idx="1"/>
          </p:nvPr>
        </p:nvSpPr>
        <p:spPr>
          <a:xfrm>
            <a:off x="2438400" y="5410200"/>
            <a:ext cx="6400799" cy="990599"/>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Section Header">
    <p:bg>
      <p:bgPr>
        <a:solidFill>
          <a:srgbClr val="017EB8"/>
        </a:solidFill>
        <a:effectLst/>
      </p:bgPr>
    </p:bg>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762000" y="2590800"/>
            <a:ext cx="7772400" cy="1362075"/>
          </a:xfrm>
          <a:prstGeom prst="rect">
            <a:avLst/>
          </a:prstGeom>
          <a:noFill/>
          <a:ln>
            <a:noFill/>
          </a:ln>
        </p:spPr>
        <p:txBody>
          <a:bodyPr lIns="91425" tIns="91425" rIns="91425" bIns="91425" anchor="ctr" anchorCtr="0"/>
          <a:lstStyle>
            <a:lvl1pPr marL="0" marR="0" lvl="0" indent="0" algn="ctr" rtl="0">
              <a:spcBef>
                <a:spcPts val="0"/>
              </a:spcBef>
              <a:buClr>
                <a:srgbClr val="017EB8"/>
              </a:buClr>
              <a:buFont typeface="Quattrocento Sans"/>
              <a:buNone/>
              <a:defRPr sz="4400" b="0" i="0" u="none" strike="noStrike" cap="none">
                <a:solidFill>
                  <a:srgbClr val="017EB8"/>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One Columns Layout with Picture">
    <p:bg>
      <p:bgPr>
        <a:blipFill rotWithShape="1">
          <a:blip r:embed="rId2">
            <a:alphaModFix/>
          </a:blip>
          <a:stretch>
            <a:fillRect l="-5999" r="-5998"/>
          </a:stretch>
        </a:blipFill>
        <a:effectLst/>
      </p:bgPr>
    </p:bg>
    <p:spTree>
      <p:nvGrpSpPr>
        <p:cNvPr id="1" name="Shape 49"/>
        <p:cNvGrpSpPr/>
        <p:nvPr/>
      </p:nvGrpSpPr>
      <p:grpSpPr>
        <a:xfrm>
          <a:off x="0" y="0"/>
          <a:ext cx="0" cy="0"/>
          <a:chOff x="0" y="0"/>
          <a:chExt cx="0" cy="0"/>
        </a:xfrm>
      </p:grpSpPr>
      <p:sp>
        <p:nvSpPr>
          <p:cNvPr id="50" name="Shape 50"/>
          <p:cNvSpPr txBox="1">
            <a:spLocks noGrp="1"/>
          </p:cNvSpPr>
          <p:nvPr>
            <p:ph type="body" idx="1"/>
          </p:nvPr>
        </p:nvSpPr>
        <p:spPr>
          <a:xfrm>
            <a:off x="4802400" y="0"/>
            <a:ext cx="4345200" cy="6858000"/>
          </a:xfrm>
          <a:prstGeom prst="rect">
            <a:avLst/>
          </a:prstGeom>
          <a:solidFill>
            <a:schemeClr val="lt1"/>
          </a:solid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3F3F3F"/>
                </a:solidFill>
                <a:latin typeface="Quattrocento Sans"/>
                <a:ea typeface="Quattrocento Sans"/>
                <a:cs typeface="Quattrocento Sans"/>
                <a:sym typeface="Quattrocento Sans"/>
              </a:defRPr>
            </a:lvl1pPr>
            <a:lvl2pPr marL="628650" marR="0" lvl="1" indent="-158750" algn="l" rtl="0">
              <a:spcBef>
                <a:spcPts val="400"/>
              </a:spcBef>
              <a:buClr>
                <a:srgbClr val="595959"/>
              </a:buClr>
              <a:buSzPct val="100000"/>
              <a:buFont typeface="Noto Sans Symbols"/>
              <a:buChar char="▪"/>
              <a:defRPr sz="2000" b="0" i="0" u="none" strike="noStrike" cap="none">
                <a:solidFill>
                  <a:srgbClr val="262626"/>
                </a:solidFill>
                <a:latin typeface="Quattrocento Sans"/>
                <a:ea typeface="Quattrocento Sans"/>
                <a:cs typeface="Quattrocento Sans"/>
                <a:sym typeface="Quattrocento Sans"/>
              </a:defRPr>
            </a:lvl2pPr>
            <a:lvl3pPr marL="971550" marR="0" lvl="2" indent="-57150" algn="l" rtl="0">
              <a:spcBef>
                <a:spcPts val="360"/>
              </a:spcBef>
              <a:buClr>
                <a:srgbClr val="595959"/>
              </a:buClr>
              <a:buSzPct val="100000"/>
              <a:buFont typeface="Arial"/>
              <a:buChar char="•"/>
              <a:defRPr sz="1800" b="0" i="0" u="none" strike="noStrike" cap="none">
                <a:solidFill>
                  <a:srgbClr val="595959"/>
                </a:solidFill>
                <a:latin typeface="Quattrocento Sans"/>
                <a:ea typeface="Quattrocento Sans"/>
                <a:cs typeface="Quattrocento Sans"/>
                <a:sym typeface="Quattrocento Sans"/>
              </a:defRPr>
            </a:lvl3pPr>
            <a:lvl4pPr marL="1257300" marR="0" lvl="3" indent="-127000" algn="l" rtl="0">
              <a:spcBef>
                <a:spcPts val="320"/>
              </a:spcBef>
              <a:buClr>
                <a:srgbClr val="017EB8"/>
              </a:buClr>
              <a:buSzPct val="100000"/>
              <a:buFont typeface="Noto Sans Symbols"/>
              <a:buChar char="▪"/>
              <a:defRPr sz="1600" b="0" i="0" u="none" strike="noStrike" cap="none">
                <a:solidFill>
                  <a:srgbClr val="595959"/>
                </a:solidFill>
                <a:latin typeface="Quattrocento Sans"/>
                <a:ea typeface="Quattrocento Sans"/>
                <a:cs typeface="Quattrocento Sans"/>
                <a:sym typeface="Quattrocento Sans"/>
              </a:defRPr>
            </a:lvl4pPr>
            <a:lvl5pPr marL="1485900" marR="0" lvl="4" indent="-127000" algn="l" rtl="0">
              <a:spcBef>
                <a:spcPts val="320"/>
              </a:spcBef>
              <a:buClr>
                <a:srgbClr val="017EB8"/>
              </a:buClr>
              <a:buSzPct val="100000"/>
              <a:buFont typeface="Noto Sans Symbols"/>
              <a:buChar char="▪"/>
              <a:defRPr sz="16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_One Columns Layout with Picture">
    <p:bg>
      <p:bgPr>
        <a:blipFill rotWithShape="1">
          <a:blip r:embed="rId2">
            <a:alphaModFix/>
          </a:blip>
          <a:stretch>
            <a:fillRect l="-5999" r="-5998"/>
          </a:stretch>
        </a:blipFill>
        <a:effectLst/>
      </p:bgPr>
    </p:bg>
    <p:spTree>
      <p:nvGrpSpPr>
        <p:cNvPr id="1" name="Shape 51"/>
        <p:cNvGrpSpPr/>
        <p:nvPr/>
      </p:nvGrpSpPr>
      <p:grpSpPr>
        <a:xfrm>
          <a:off x="0" y="0"/>
          <a:ext cx="0" cy="0"/>
          <a:chOff x="0" y="0"/>
          <a:chExt cx="0" cy="0"/>
        </a:xfrm>
      </p:grpSpPr>
      <p:sp>
        <p:nvSpPr>
          <p:cNvPr id="52" name="Shape 52"/>
          <p:cNvSpPr txBox="1">
            <a:spLocks noGrp="1"/>
          </p:cNvSpPr>
          <p:nvPr>
            <p:ph type="body" idx="1"/>
          </p:nvPr>
        </p:nvSpPr>
        <p:spPr>
          <a:xfrm>
            <a:off x="4800600" y="0"/>
            <a:ext cx="4343400" cy="6858000"/>
          </a:xfrm>
          <a:prstGeom prst="rect">
            <a:avLst/>
          </a:prstGeom>
          <a:solidFill>
            <a:schemeClr val="lt1"/>
          </a:solid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3F3F3F"/>
                </a:solidFill>
                <a:latin typeface="Quattrocento Sans"/>
                <a:ea typeface="Quattrocento Sans"/>
                <a:cs typeface="Quattrocento Sans"/>
                <a:sym typeface="Quattrocento Sans"/>
              </a:defRPr>
            </a:lvl1pPr>
            <a:lvl2pPr marL="628650" marR="0" lvl="1" indent="-158750" algn="l" rtl="0">
              <a:spcBef>
                <a:spcPts val="400"/>
              </a:spcBef>
              <a:buClr>
                <a:srgbClr val="595959"/>
              </a:buClr>
              <a:buSzPct val="100000"/>
              <a:buFont typeface="Noto Sans Symbols"/>
              <a:buChar char="▪"/>
              <a:defRPr sz="2000" b="0" i="0" u="none" strike="noStrike" cap="none">
                <a:solidFill>
                  <a:srgbClr val="262626"/>
                </a:solidFill>
                <a:latin typeface="Quattrocento Sans"/>
                <a:ea typeface="Quattrocento Sans"/>
                <a:cs typeface="Quattrocento Sans"/>
                <a:sym typeface="Quattrocento Sans"/>
              </a:defRPr>
            </a:lvl2pPr>
            <a:lvl3pPr marL="971550" marR="0" lvl="2" indent="-57150" algn="l" rtl="0">
              <a:spcBef>
                <a:spcPts val="360"/>
              </a:spcBef>
              <a:buClr>
                <a:srgbClr val="595959"/>
              </a:buClr>
              <a:buSzPct val="100000"/>
              <a:buFont typeface="Arial"/>
              <a:buChar char="•"/>
              <a:defRPr sz="1800" b="0" i="0" u="none" strike="noStrike" cap="none">
                <a:solidFill>
                  <a:srgbClr val="595959"/>
                </a:solidFill>
                <a:latin typeface="Quattrocento Sans"/>
                <a:ea typeface="Quattrocento Sans"/>
                <a:cs typeface="Quattrocento Sans"/>
                <a:sym typeface="Quattrocento Sans"/>
              </a:defRPr>
            </a:lvl3pPr>
            <a:lvl4pPr marL="1257300" marR="0" lvl="3" indent="-127000" algn="l" rtl="0">
              <a:spcBef>
                <a:spcPts val="320"/>
              </a:spcBef>
              <a:buClr>
                <a:srgbClr val="017EB8"/>
              </a:buClr>
              <a:buSzPct val="100000"/>
              <a:buFont typeface="Noto Sans Symbols"/>
              <a:buChar char="▪"/>
              <a:defRPr sz="1600" b="0" i="0" u="none" strike="noStrike" cap="none">
                <a:solidFill>
                  <a:srgbClr val="595959"/>
                </a:solidFill>
                <a:latin typeface="Quattrocento Sans"/>
                <a:ea typeface="Quattrocento Sans"/>
                <a:cs typeface="Quattrocento Sans"/>
                <a:sym typeface="Quattrocento Sans"/>
              </a:defRPr>
            </a:lvl4pPr>
            <a:lvl5pPr marL="1485900" marR="0" lvl="4" indent="-127000" algn="l" rtl="0">
              <a:spcBef>
                <a:spcPts val="320"/>
              </a:spcBef>
              <a:buClr>
                <a:srgbClr val="017EB8"/>
              </a:buClr>
              <a:buSzPct val="100000"/>
              <a:buFont typeface="Noto Sans Symbols"/>
              <a:buChar char="▪"/>
              <a:defRPr sz="16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3_One Columns Layout with Picture">
    <p:bg>
      <p:bgPr>
        <a:blipFill rotWithShape="1">
          <a:blip r:embed="rId2">
            <a:alphaModFix/>
          </a:blip>
          <a:stretch>
            <a:fillRect l="-5999" r="-5998"/>
          </a:stretch>
        </a:blipFill>
        <a:effectLst/>
      </p:bgPr>
    </p:bg>
    <p:spTree>
      <p:nvGrpSpPr>
        <p:cNvPr id="1" name="Shape 53"/>
        <p:cNvGrpSpPr/>
        <p:nvPr/>
      </p:nvGrpSpPr>
      <p:grpSpPr>
        <a:xfrm>
          <a:off x="0" y="0"/>
          <a:ext cx="0" cy="0"/>
          <a:chOff x="0" y="0"/>
          <a:chExt cx="0" cy="0"/>
        </a:xfrm>
      </p:grpSpPr>
      <p:sp>
        <p:nvSpPr>
          <p:cNvPr id="54" name="Shape 54"/>
          <p:cNvSpPr txBox="1">
            <a:spLocks noGrp="1"/>
          </p:cNvSpPr>
          <p:nvPr>
            <p:ph type="body" idx="1"/>
          </p:nvPr>
        </p:nvSpPr>
        <p:spPr>
          <a:xfrm>
            <a:off x="4800600" y="0"/>
            <a:ext cx="4343400" cy="6858000"/>
          </a:xfrm>
          <a:prstGeom prst="rect">
            <a:avLst/>
          </a:prstGeom>
          <a:solidFill>
            <a:schemeClr val="lt1"/>
          </a:solid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3F3F3F"/>
                </a:solidFill>
                <a:latin typeface="Quattrocento Sans"/>
                <a:ea typeface="Quattrocento Sans"/>
                <a:cs typeface="Quattrocento Sans"/>
                <a:sym typeface="Quattrocento Sans"/>
              </a:defRPr>
            </a:lvl1pPr>
            <a:lvl2pPr marL="628650" marR="0" lvl="1" indent="-158750" algn="l" rtl="0">
              <a:spcBef>
                <a:spcPts val="400"/>
              </a:spcBef>
              <a:buClr>
                <a:srgbClr val="595959"/>
              </a:buClr>
              <a:buSzPct val="100000"/>
              <a:buFont typeface="Noto Sans Symbols"/>
              <a:buChar char="▪"/>
              <a:defRPr sz="2000" b="0" i="0" u="none" strike="noStrike" cap="none">
                <a:solidFill>
                  <a:srgbClr val="262626"/>
                </a:solidFill>
                <a:latin typeface="Quattrocento Sans"/>
                <a:ea typeface="Quattrocento Sans"/>
                <a:cs typeface="Quattrocento Sans"/>
                <a:sym typeface="Quattrocento Sans"/>
              </a:defRPr>
            </a:lvl2pPr>
            <a:lvl3pPr marL="971550" marR="0" lvl="2" indent="-57150" algn="l" rtl="0">
              <a:spcBef>
                <a:spcPts val="360"/>
              </a:spcBef>
              <a:buClr>
                <a:srgbClr val="595959"/>
              </a:buClr>
              <a:buSzPct val="100000"/>
              <a:buFont typeface="Arial"/>
              <a:buChar char="•"/>
              <a:defRPr sz="1800" b="0" i="0" u="none" strike="noStrike" cap="none">
                <a:solidFill>
                  <a:srgbClr val="595959"/>
                </a:solidFill>
                <a:latin typeface="Quattrocento Sans"/>
                <a:ea typeface="Quattrocento Sans"/>
                <a:cs typeface="Quattrocento Sans"/>
                <a:sym typeface="Quattrocento Sans"/>
              </a:defRPr>
            </a:lvl3pPr>
            <a:lvl4pPr marL="1257300" marR="0" lvl="3" indent="-127000" algn="l" rtl="0">
              <a:spcBef>
                <a:spcPts val="320"/>
              </a:spcBef>
              <a:buClr>
                <a:srgbClr val="017EB8"/>
              </a:buClr>
              <a:buSzPct val="100000"/>
              <a:buFont typeface="Noto Sans Symbols"/>
              <a:buChar char="▪"/>
              <a:defRPr sz="1600" b="0" i="0" u="none" strike="noStrike" cap="none">
                <a:solidFill>
                  <a:srgbClr val="595959"/>
                </a:solidFill>
                <a:latin typeface="Quattrocento Sans"/>
                <a:ea typeface="Quattrocento Sans"/>
                <a:cs typeface="Quattrocento Sans"/>
                <a:sym typeface="Quattrocento Sans"/>
              </a:defRPr>
            </a:lvl4pPr>
            <a:lvl5pPr marL="1485900" marR="0" lvl="4" indent="-127000" algn="l" rtl="0">
              <a:spcBef>
                <a:spcPts val="320"/>
              </a:spcBef>
              <a:buClr>
                <a:srgbClr val="017EB8"/>
              </a:buClr>
              <a:buSzPct val="100000"/>
              <a:buFont typeface="Noto Sans Symbols"/>
              <a:buChar char="▪"/>
              <a:defRPr sz="16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ection Layout with Picture">
    <p:bg>
      <p:bgPr>
        <a:blipFill rotWithShape="1">
          <a:blip r:embed="rId2">
            <a:alphaModFix/>
          </a:blip>
          <a:stretch>
            <a:fillRect l="-5999" r="-5998"/>
          </a:stretch>
        </a:blipFill>
        <a:effectLst/>
      </p:bgPr>
    </p:bg>
    <p:spTree>
      <p:nvGrpSpPr>
        <p:cNvPr id="1" name="Shape 55"/>
        <p:cNvGrpSpPr/>
        <p:nvPr/>
      </p:nvGrpSpPr>
      <p:grpSpPr>
        <a:xfrm>
          <a:off x="0" y="0"/>
          <a:ext cx="0" cy="0"/>
          <a:chOff x="0" y="0"/>
          <a:chExt cx="0" cy="0"/>
        </a:xfrm>
      </p:grpSpPr>
      <p:sp>
        <p:nvSpPr>
          <p:cNvPr id="56" name="Shape 56"/>
          <p:cNvSpPr txBox="1">
            <a:spLocks noGrp="1"/>
          </p:cNvSpPr>
          <p:nvPr>
            <p:ph type="ctrTitle"/>
          </p:nvPr>
        </p:nvSpPr>
        <p:spPr>
          <a:xfrm>
            <a:off x="0" y="5181600"/>
            <a:ext cx="9136379" cy="914400"/>
          </a:xfrm>
          <a:prstGeom prst="rect">
            <a:avLst/>
          </a:prstGeom>
          <a:solidFill>
            <a:srgbClr val="017EB8"/>
          </a:solidFill>
          <a:ln>
            <a:noFill/>
          </a:ln>
        </p:spPr>
        <p:txBody>
          <a:bodyPr lIns="91425" tIns="91425" rIns="91425" bIns="91425" anchor="ctr" anchorCtr="0"/>
          <a:lstStyle>
            <a:lvl1pPr marL="0" marR="0" lvl="0" indent="0" algn="l" rtl="0">
              <a:spcBef>
                <a:spcPts val="0"/>
              </a:spcBef>
              <a:buClr>
                <a:schemeClr val="lt1"/>
              </a:buClr>
              <a:buFont typeface="Quattrocento Sans"/>
              <a:buNone/>
              <a:defRPr sz="4400" b="0" i="0" u="none" strike="noStrike" cap="none">
                <a:solidFill>
                  <a:schemeClr val="lt1"/>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with 3 columns">
    <p:bg>
      <p:bgPr>
        <a:blipFill rotWithShape="1">
          <a:blip r:embed="rId2">
            <a:alphaModFix/>
          </a:blip>
          <a:stretch>
            <a:fillRect l="-2999" r="-2999"/>
          </a:stretch>
        </a:blipFill>
        <a:effectLst/>
      </p:bgPr>
    </p:bg>
    <p:spTree>
      <p:nvGrpSpPr>
        <p:cNvPr id="1" name="Shape 57"/>
        <p:cNvGrpSpPr/>
        <p:nvPr/>
      </p:nvGrpSpPr>
      <p:grpSpPr>
        <a:xfrm>
          <a:off x="0" y="0"/>
          <a:ext cx="0" cy="0"/>
          <a:chOff x="0" y="0"/>
          <a:chExt cx="0" cy="0"/>
        </a:xfrm>
      </p:grpSpPr>
      <p:sp>
        <p:nvSpPr>
          <p:cNvPr id="58" name="Shape 58"/>
          <p:cNvSpPr txBox="1">
            <a:spLocks noGrp="1"/>
          </p:cNvSpPr>
          <p:nvPr>
            <p:ph type="ctrTitle"/>
          </p:nvPr>
        </p:nvSpPr>
        <p:spPr>
          <a:xfrm>
            <a:off x="457200" y="2362200"/>
            <a:ext cx="8381999" cy="1447800"/>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Quattrocento Sans"/>
              <a:buNone/>
              <a:defRPr sz="4800" b="0" i="0" u="none" strike="noStrike" cap="none">
                <a:solidFill>
                  <a:schemeClr val="lt1"/>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9" name="Shape 59"/>
          <p:cNvSpPr txBox="1"/>
          <p:nvPr/>
        </p:nvSpPr>
        <p:spPr>
          <a:xfrm>
            <a:off x="2743200" y="4953000"/>
            <a:ext cx="1600199" cy="1371599"/>
          </a:xfrm>
          <a:prstGeom prst="rect">
            <a:avLst/>
          </a:prstGeom>
          <a:noFill/>
          <a:ln>
            <a:noFill/>
          </a:ln>
        </p:spPr>
        <p:txBody>
          <a:bodyPr lIns="91425" tIns="45700" rIns="91425" bIns="45700" anchor="t" anchorCtr="0">
            <a:noAutofit/>
          </a:bodyPr>
          <a:lstStyle/>
          <a:p>
            <a:pPr marL="0" marR="0" lvl="0" indent="0" algn="l" rtl="0">
              <a:spcBef>
                <a:spcPts val="0"/>
              </a:spcBef>
              <a:buClr>
                <a:schemeClr val="dk1"/>
              </a:buClr>
              <a:buFont typeface="Arial"/>
              <a:buNone/>
            </a:pPr>
            <a:endParaRPr sz="1800" b="0" i="0" u="none" strike="noStrike" cap="none">
              <a:solidFill>
                <a:schemeClr val="dk1"/>
              </a:solidFill>
              <a:latin typeface="Calibri"/>
              <a:ea typeface="Calibri"/>
              <a:cs typeface="Calibri"/>
              <a:sym typeface="Calibri"/>
            </a:endParaRPr>
          </a:p>
        </p:txBody>
      </p:sp>
      <p:sp>
        <p:nvSpPr>
          <p:cNvPr id="60" name="Shape 60"/>
          <p:cNvSpPr txBox="1">
            <a:spLocks noGrp="1"/>
          </p:cNvSpPr>
          <p:nvPr>
            <p:ph type="body" idx="1"/>
          </p:nvPr>
        </p:nvSpPr>
        <p:spPr>
          <a:xfrm>
            <a:off x="6934200" y="5334000"/>
            <a:ext cx="1805709" cy="12954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17EB8"/>
              </a:buClr>
              <a:buFont typeface="Arial"/>
              <a:buNone/>
              <a:defRPr sz="12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body" idx="2"/>
          </p:nvPr>
        </p:nvSpPr>
        <p:spPr>
          <a:xfrm>
            <a:off x="4775200" y="5334000"/>
            <a:ext cx="1805709" cy="12954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17EB8"/>
              </a:buClr>
              <a:buFont typeface="Arial"/>
              <a:buNone/>
              <a:defRPr sz="12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2" name="Shape 62"/>
          <p:cNvSpPr txBox="1">
            <a:spLocks noGrp="1"/>
          </p:cNvSpPr>
          <p:nvPr>
            <p:ph type="body" idx="3"/>
          </p:nvPr>
        </p:nvSpPr>
        <p:spPr>
          <a:xfrm>
            <a:off x="2616200" y="5334000"/>
            <a:ext cx="1805709" cy="12954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17EB8"/>
              </a:buClr>
              <a:buFont typeface="Arial"/>
              <a:buNone/>
              <a:defRPr sz="12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body" idx="4"/>
          </p:nvPr>
        </p:nvSpPr>
        <p:spPr>
          <a:xfrm>
            <a:off x="457200" y="5334000"/>
            <a:ext cx="1805709" cy="12954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17EB8"/>
              </a:buClr>
              <a:buFont typeface="Arial"/>
              <a:buNone/>
              <a:defRPr sz="12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5_Title Slide">
    <p:bg>
      <p:bgPr>
        <a:blipFill rotWithShape="1">
          <a:blip r:embed="rId2">
            <a:alphaModFix/>
          </a:blip>
          <a:stretch>
            <a:fillRect l="-2999" r="-2999"/>
          </a:stretch>
        </a:blipFill>
        <a:effectLst/>
      </p:bgPr>
    </p:bg>
    <p:spTree>
      <p:nvGrpSpPr>
        <p:cNvPr id="1" name="Shape 69"/>
        <p:cNvGrpSpPr/>
        <p:nvPr/>
      </p:nvGrpSpPr>
      <p:grpSpPr>
        <a:xfrm>
          <a:off x="0" y="0"/>
          <a:ext cx="0" cy="0"/>
          <a:chOff x="0" y="0"/>
          <a:chExt cx="0" cy="0"/>
        </a:xfrm>
      </p:grpSpPr>
      <p:sp>
        <p:nvSpPr>
          <p:cNvPr id="70" name="Shape 70"/>
          <p:cNvSpPr txBox="1">
            <a:spLocks noGrp="1"/>
          </p:cNvSpPr>
          <p:nvPr>
            <p:ph type="ctrTitle"/>
          </p:nvPr>
        </p:nvSpPr>
        <p:spPr>
          <a:xfrm>
            <a:off x="304800" y="1828800"/>
            <a:ext cx="4495800" cy="14478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400" b="0" i="0" u="none" strike="noStrike" cap="none">
                <a:solidFill>
                  <a:srgbClr val="017EB8"/>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1" name="Shape 71"/>
          <p:cNvSpPr txBox="1">
            <a:spLocks noGrp="1"/>
          </p:cNvSpPr>
          <p:nvPr>
            <p:ph type="subTitle" idx="1"/>
          </p:nvPr>
        </p:nvSpPr>
        <p:spPr>
          <a:xfrm>
            <a:off x="419100" y="4953000"/>
            <a:ext cx="3877500" cy="762000"/>
          </a:xfrm>
          <a:prstGeom prst="rect">
            <a:avLst/>
          </a:prstGeom>
          <a:noFill/>
          <a:ln>
            <a:noFill/>
          </a:ln>
        </p:spPr>
        <p:txBody>
          <a:bodyPr lIns="91425" tIns="91425" rIns="91425" bIns="91425" anchor="t" anchorCtr="0"/>
          <a:lstStyle>
            <a:lvl1pPr marL="0" marR="0" lvl="0" indent="152400" algn="l" rtl="0">
              <a:spcBef>
                <a:spcPts val="480"/>
              </a:spcBef>
              <a:buClr>
                <a:srgbClr val="017EB8"/>
              </a:buClr>
              <a:buSzPct val="100000"/>
              <a:buFont typeface="Arial"/>
              <a:buChar char="•"/>
              <a:defRPr sz="24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2" name="Shape 72"/>
          <p:cNvSpPr>
            <a:spLocks noGrp="1"/>
          </p:cNvSpPr>
          <p:nvPr>
            <p:ph type="pic" idx="2"/>
          </p:nvPr>
        </p:nvSpPr>
        <p:spPr>
          <a:xfrm>
            <a:off x="5029200" y="0"/>
            <a:ext cx="3733800" cy="6858000"/>
          </a:xfrm>
          <a:prstGeom prst="rect">
            <a:avLst/>
          </a:prstGeom>
          <a:noFill/>
          <a:ln>
            <a:noFill/>
          </a:ln>
        </p:spPr>
        <p:txBody>
          <a:bodyPr lIns="91425" tIns="91425" rIns="91425" bIns="91425" anchor="t" anchorCtr="0"/>
          <a:lstStyle>
            <a:lvl1pPr marL="0" marR="0" lvl="0" indent="0" algn="ctr" rtl="0">
              <a:spcBef>
                <a:spcPts val="640"/>
              </a:spcBef>
              <a:buClr>
                <a:srgbClr val="017EB8"/>
              </a:buClr>
              <a:buFont typeface="Arial"/>
              <a:buNone/>
              <a:defRPr sz="3200" b="0" i="0" u="none" strike="noStrike" cap="none">
                <a:solidFill>
                  <a:srgbClr val="3F3F3F"/>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One Column Layout (w/ bullets)">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230400" y="1447800"/>
            <a:ext cx="8229600" cy="4526100"/>
          </a:xfrm>
          <a:prstGeom prst="rect">
            <a:avLst/>
          </a:prstGeom>
          <a:noFill/>
          <a:ln>
            <a:noFill/>
          </a:ln>
        </p:spPr>
        <p:txBody>
          <a:bodyPr lIns="91425" tIns="91425" rIns="91425" bIns="91425" anchor="t" anchorCtr="0"/>
          <a:lstStyle>
            <a:lvl1pPr marL="266700" marR="0" lvl="0" indent="-63500" algn="l" rtl="0">
              <a:spcBef>
                <a:spcPts val="640"/>
              </a:spcBef>
              <a:buClr>
                <a:srgbClr val="017EB8"/>
              </a:buClr>
              <a:buSzPct val="100000"/>
              <a:buFont typeface="Arial"/>
              <a:buChar char="•"/>
              <a:defRPr sz="3200" b="0" i="0" u="none" strike="noStrike" cap="none">
                <a:solidFill>
                  <a:srgbClr val="3F3F3F"/>
                </a:solidFill>
                <a:latin typeface="Quattrocento Sans"/>
                <a:ea typeface="Quattrocento Sans"/>
                <a:cs typeface="Quattrocento Sans"/>
                <a:sym typeface="Quattrocento Sans"/>
              </a:defRPr>
            </a:lvl1pPr>
            <a:lvl2pPr marL="628650" marR="0" lvl="1" indent="-107950" algn="l" rtl="0">
              <a:spcBef>
                <a:spcPts val="560"/>
              </a:spcBef>
              <a:buClr>
                <a:srgbClr val="595959"/>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595959"/>
              </a:buClr>
              <a:buSzPct val="100000"/>
              <a:buFont typeface="Arial"/>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7F7F7F"/>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5" name="Shape 75"/>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76" name="Shape 76"/>
          <p:cNvSpPr txBox="1">
            <a:spLocks noGrp="1"/>
          </p:cNvSpPr>
          <p:nvPr>
            <p:ph type="title"/>
          </p:nvPr>
        </p:nvSpPr>
        <p:spPr>
          <a:xfrm>
            <a:off x="230400" y="0"/>
            <a:ext cx="8229600" cy="9144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000" b="0" i="0" u="none" strike="noStrike" cap="none">
                <a:solidFill>
                  <a:srgbClr val="017EB8"/>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with 3 columns">
    <p:bg>
      <p:bgPr>
        <a:blipFill rotWithShape="1">
          <a:blip r:embed="rId2">
            <a:alphaModFix/>
          </a:blip>
          <a:stretch>
            <a:fillRect l="-2999" r="-2999"/>
          </a:stretch>
        </a:blipFill>
        <a:effectLst/>
      </p:bgPr>
    </p:bg>
    <p:spTree>
      <p:nvGrpSpPr>
        <p:cNvPr id="1" name="Shape 77"/>
        <p:cNvGrpSpPr/>
        <p:nvPr/>
      </p:nvGrpSpPr>
      <p:grpSpPr>
        <a:xfrm>
          <a:off x="0" y="0"/>
          <a:ext cx="0" cy="0"/>
          <a:chOff x="0" y="0"/>
          <a:chExt cx="0" cy="0"/>
        </a:xfrm>
      </p:grpSpPr>
      <p:sp>
        <p:nvSpPr>
          <p:cNvPr id="78" name="Shape 78"/>
          <p:cNvSpPr txBox="1">
            <a:spLocks noGrp="1"/>
          </p:cNvSpPr>
          <p:nvPr>
            <p:ph type="ctrTitle"/>
          </p:nvPr>
        </p:nvSpPr>
        <p:spPr>
          <a:xfrm>
            <a:off x="457200" y="2362200"/>
            <a:ext cx="8381999" cy="1447800"/>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Quattrocento Sans"/>
              <a:buNone/>
              <a:defRPr sz="4800" b="0" i="0" u="none" strike="noStrike" cap="none">
                <a:solidFill>
                  <a:schemeClr val="lt1"/>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9" name="Shape 79"/>
          <p:cNvSpPr txBox="1"/>
          <p:nvPr/>
        </p:nvSpPr>
        <p:spPr>
          <a:xfrm>
            <a:off x="2743200" y="4953000"/>
            <a:ext cx="1600199" cy="1371599"/>
          </a:xfrm>
          <a:prstGeom prst="rect">
            <a:avLst/>
          </a:prstGeom>
          <a:noFill/>
          <a:ln>
            <a:noFill/>
          </a:ln>
        </p:spPr>
        <p:txBody>
          <a:bodyPr lIns="91425" tIns="45700" rIns="91425" bIns="45700" anchor="t" anchorCtr="0">
            <a:noAutofit/>
          </a:bodyPr>
          <a:lstStyle/>
          <a:p>
            <a:pPr marL="0" marR="0" lvl="0" indent="0" algn="l" rtl="0">
              <a:spcBef>
                <a:spcPts val="0"/>
              </a:spcBef>
              <a:buClr>
                <a:schemeClr val="dk1"/>
              </a:buClr>
              <a:buFont typeface="Arial"/>
              <a:buNone/>
            </a:pPr>
            <a:endParaRPr sz="1800">
              <a:solidFill>
                <a:schemeClr val="dk1"/>
              </a:solidFill>
              <a:latin typeface="Calibri"/>
              <a:ea typeface="Calibri"/>
              <a:cs typeface="Calibri"/>
              <a:sym typeface="Calibri"/>
            </a:endParaRPr>
          </a:p>
        </p:txBody>
      </p:sp>
      <p:sp>
        <p:nvSpPr>
          <p:cNvPr id="80" name="Shape 80"/>
          <p:cNvSpPr txBox="1">
            <a:spLocks noGrp="1"/>
          </p:cNvSpPr>
          <p:nvPr>
            <p:ph type="body" idx="1"/>
          </p:nvPr>
        </p:nvSpPr>
        <p:spPr>
          <a:xfrm>
            <a:off x="6934200" y="5334000"/>
            <a:ext cx="1805699" cy="12954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17EB8"/>
              </a:buClr>
              <a:buFont typeface="Arial"/>
              <a:buNone/>
              <a:defRPr sz="12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body" idx="2"/>
          </p:nvPr>
        </p:nvSpPr>
        <p:spPr>
          <a:xfrm>
            <a:off x="4775200" y="5334000"/>
            <a:ext cx="1805699" cy="12954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17EB8"/>
              </a:buClr>
              <a:buFont typeface="Arial"/>
              <a:buNone/>
              <a:defRPr sz="12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2" name="Shape 82"/>
          <p:cNvSpPr txBox="1">
            <a:spLocks noGrp="1"/>
          </p:cNvSpPr>
          <p:nvPr>
            <p:ph type="body" idx="3"/>
          </p:nvPr>
        </p:nvSpPr>
        <p:spPr>
          <a:xfrm>
            <a:off x="2616200" y="5334000"/>
            <a:ext cx="1805699" cy="12954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17EB8"/>
              </a:buClr>
              <a:buFont typeface="Arial"/>
              <a:buNone/>
              <a:defRPr sz="12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3" name="Shape 83"/>
          <p:cNvSpPr txBox="1">
            <a:spLocks noGrp="1"/>
          </p:cNvSpPr>
          <p:nvPr>
            <p:ph type="body" idx="4"/>
          </p:nvPr>
        </p:nvSpPr>
        <p:spPr>
          <a:xfrm>
            <a:off x="457200" y="5334000"/>
            <a:ext cx="1805699" cy="12954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17EB8"/>
              </a:buClr>
              <a:buFont typeface="Arial"/>
              <a:buNone/>
              <a:defRPr sz="12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Title Slide">
    <p:bg>
      <p:bgPr>
        <a:blipFill rotWithShape="1">
          <a:blip r:embed="rId2">
            <a:alphaModFix/>
          </a:blip>
          <a:stretch>
            <a:fillRect l="-2999" r="-2999"/>
          </a:stretch>
        </a:blipFill>
        <a:effectLst/>
      </p:bgPr>
    </p:bg>
    <p:spTree>
      <p:nvGrpSpPr>
        <p:cNvPr id="1" name="Shape 84"/>
        <p:cNvGrpSpPr/>
        <p:nvPr/>
      </p:nvGrpSpPr>
      <p:grpSpPr>
        <a:xfrm>
          <a:off x="0" y="0"/>
          <a:ext cx="0" cy="0"/>
          <a:chOff x="0" y="0"/>
          <a:chExt cx="0" cy="0"/>
        </a:xfrm>
      </p:grpSpPr>
      <p:sp>
        <p:nvSpPr>
          <p:cNvPr id="85" name="Shape 85"/>
          <p:cNvSpPr txBox="1">
            <a:spLocks noGrp="1"/>
          </p:cNvSpPr>
          <p:nvPr>
            <p:ph type="ctrTitle"/>
          </p:nvPr>
        </p:nvSpPr>
        <p:spPr>
          <a:xfrm>
            <a:off x="2438400" y="2590800"/>
            <a:ext cx="6476999" cy="14478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800" b="0" i="0" u="none" strike="noStrike" cap="none">
                <a:solidFill>
                  <a:srgbClr val="017EB8"/>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86" name="Shape 86"/>
          <p:cNvSpPr txBox="1">
            <a:spLocks noGrp="1"/>
          </p:cNvSpPr>
          <p:nvPr>
            <p:ph type="subTitle" idx="1"/>
          </p:nvPr>
        </p:nvSpPr>
        <p:spPr>
          <a:xfrm>
            <a:off x="2438400" y="5410200"/>
            <a:ext cx="6400799" cy="990599"/>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One Column Layout (w/o bullets)">
    <p:spTree>
      <p:nvGrpSpPr>
        <p:cNvPr id="1" name="Shape 17"/>
        <p:cNvGrpSpPr/>
        <p:nvPr/>
      </p:nvGrpSpPr>
      <p:grpSpPr>
        <a:xfrm>
          <a:off x="0" y="0"/>
          <a:ext cx="0" cy="0"/>
          <a:chOff x="0" y="0"/>
          <a:chExt cx="0" cy="0"/>
        </a:xfrm>
      </p:grpSpPr>
      <p:sp>
        <p:nvSpPr>
          <p:cNvPr id="18" name="Shape 18"/>
          <p:cNvSpPr txBox="1">
            <a:spLocks noGrp="1"/>
          </p:cNvSpPr>
          <p:nvPr>
            <p:ph type="body" idx="1"/>
          </p:nvPr>
        </p:nvSpPr>
        <p:spPr>
          <a:xfrm>
            <a:off x="228600" y="1447800"/>
            <a:ext cx="8229600" cy="4525963"/>
          </a:xfrm>
          <a:prstGeom prst="rect">
            <a:avLst/>
          </a:prstGeom>
          <a:noFill/>
          <a:ln>
            <a:noFill/>
          </a:ln>
        </p:spPr>
        <p:txBody>
          <a:bodyPr lIns="91425" tIns="91425" rIns="91425" bIns="91425" anchor="t" anchorCtr="0"/>
          <a:lstStyle>
            <a:lvl1pPr marL="0" marR="0" lvl="0" indent="0" algn="l" rtl="0">
              <a:spcBef>
                <a:spcPts val="640"/>
              </a:spcBef>
              <a:buClr>
                <a:srgbClr val="017EB8"/>
              </a:buClr>
              <a:buFont typeface="Arial"/>
              <a:buNone/>
              <a:defRPr sz="3200" b="0" i="0" u="none" strike="noStrike" cap="none">
                <a:solidFill>
                  <a:srgbClr val="3F3F3F"/>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9" name="Shape 19"/>
          <p:cNvSpPr txBox="1">
            <a:spLocks noGrp="1"/>
          </p:cNvSpPr>
          <p:nvPr>
            <p:ph type="title"/>
          </p:nvPr>
        </p:nvSpPr>
        <p:spPr>
          <a:xfrm>
            <a:off x="228600" y="0"/>
            <a:ext cx="8229600" cy="9144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000" b="0" i="0" u="none" strike="noStrike" cap="none">
                <a:solidFill>
                  <a:srgbClr val="017EB8"/>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a:t>
            </a:fld>
            <a:endParaRPr lang="en-US" sz="1200" b="0" i="0" u="none" strike="noStrike" cap="none">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3_Title Slide">
    <p:bg>
      <p:bgPr>
        <a:blipFill rotWithShape="1">
          <a:blip r:embed="rId2">
            <a:alphaModFix/>
          </a:blip>
          <a:stretch>
            <a:fillRect l="-2999" r="-2999"/>
          </a:stretch>
        </a:blipFill>
        <a:effectLst/>
      </p:bgPr>
    </p:bg>
    <p:spTree>
      <p:nvGrpSpPr>
        <p:cNvPr id="1" name="Shape 87"/>
        <p:cNvGrpSpPr/>
        <p:nvPr/>
      </p:nvGrpSpPr>
      <p:grpSpPr>
        <a:xfrm>
          <a:off x="0" y="0"/>
          <a:ext cx="0" cy="0"/>
          <a:chOff x="0" y="0"/>
          <a:chExt cx="0" cy="0"/>
        </a:xfrm>
      </p:grpSpPr>
      <p:sp>
        <p:nvSpPr>
          <p:cNvPr id="88" name="Shape 88"/>
          <p:cNvSpPr txBox="1">
            <a:spLocks noGrp="1"/>
          </p:cNvSpPr>
          <p:nvPr>
            <p:ph type="ctrTitle"/>
          </p:nvPr>
        </p:nvSpPr>
        <p:spPr>
          <a:xfrm>
            <a:off x="2438400" y="2590800"/>
            <a:ext cx="6476999" cy="14478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800" b="0" i="0" u="none" strike="noStrike" cap="none">
                <a:solidFill>
                  <a:srgbClr val="017EB8"/>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89" name="Shape 89"/>
          <p:cNvSpPr txBox="1">
            <a:spLocks noGrp="1"/>
          </p:cNvSpPr>
          <p:nvPr>
            <p:ph type="subTitle" idx="1"/>
          </p:nvPr>
        </p:nvSpPr>
        <p:spPr>
          <a:xfrm>
            <a:off x="2438400" y="5410200"/>
            <a:ext cx="6400799" cy="990599"/>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4_Title Slide">
    <p:bg>
      <p:bgPr>
        <a:blipFill rotWithShape="1">
          <a:blip r:embed="rId2">
            <a:alphaModFix/>
          </a:blip>
          <a:stretch>
            <a:fillRect l="-2999" r="-2999"/>
          </a:stretch>
        </a:blipFill>
        <a:effectLst/>
      </p:bgPr>
    </p:bg>
    <p:spTree>
      <p:nvGrpSpPr>
        <p:cNvPr id="1" name="Shape 90"/>
        <p:cNvGrpSpPr/>
        <p:nvPr/>
      </p:nvGrpSpPr>
      <p:grpSpPr>
        <a:xfrm>
          <a:off x="0" y="0"/>
          <a:ext cx="0" cy="0"/>
          <a:chOff x="0" y="0"/>
          <a:chExt cx="0" cy="0"/>
        </a:xfrm>
      </p:grpSpPr>
      <p:sp>
        <p:nvSpPr>
          <p:cNvPr id="91" name="Shape 91"/>
          <p:cNvSpPr>
            <a:spLocks noGrp="1"/>
          </p:cNvSpPr>
          <p:nvPr>
            <p:ph type="pic" idx="2"/>
          </p:nvPr>
        </p:nvSpPr>
        <p:spPr>
          <a:xfrm>
            <a:off x="304800" y="2514600"/>
            <a:ext cx="1981199" cy="1981199"/>
          </a:xfrm>
          <a:prstGeom prst="rect">
            <a:avLst/>
          </a:prstGeom>
          <a:noFill/>
          <a:ln>
            <a:noFill/>
          </a:ln>
        </p:spPr>
        <p:txBody>
          <a:bodyPr lIns="91425" tIns="91425" rIns="91425" bIns="91425" anchor="t" anchorCtr="0"/>
          <a:lstStyle>
            <a:lvl1pPr marL="266700" marR="0" lvl="0" indent="-63500" algn="l" rtl="0">
              <a:spcBef>
                <a:spcPts val="640"/>
              </a:spcBef>
              <a:buClr>
                <a:srgbClr val="017EB8"/>
              </a:buClr>
              <a:buSzPct val="100000"/>
              <a:buFont typeface="Arial"/>
              <a:buChar char="•"/>
              <a:defRPr sz="3200" b="0" i="0" u="none" strike="noStrike" cap="none">
                <a:solidFill>
                  <a:srgbClr val="3F3F3F"/>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2" name="Shape 92"/>
          <p:cNvSpPr txBox="1">
            <a:spLocks noGrp="1"/>
          </p:cNvSpPr>
          <p:nvPr>
            <p:ph type="ctrTitle"/>
          </p:nvPr>
        </p:nvSpPr>
        <p:spPr>
          <a:xfrm>
            <a:off x="2438400" y="2590800"/>
            <a:ext cx="6476999" cy="14478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800" b="0" i="0" u="none" strike="noStrike" cap="none">
                <a:solidFill>
                  <a:srgbClr val="017EB8"/>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93" name="Shape 93"/>
          <p:cNvSpPr txBox="1">
            <a:spLocks noGrp="1"/>
          </p:cNvSpPr>
          <p:nvPr>
            <p:ph type="subTitle" idx="1"/>
          </p:nvPr>
        </p:nvSpPr>
        <p:spPr>
          <a:xfrm>
            <a:off x="2438400" y="5410200"/>
            <a:ext cx="6400799" cy="990599"/>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_Title Slide (w/o logo)">
    <p:bg>
      <p:bgPr>
        <a:solidFill>
          <a:srgbClr val="017EB8"/>
        </a:solidFill>
        <a:effectLst/>
      </p:bgPr>
    </p:bg>
    <p:spTree>
      <p:nvGrpSpPr>
        <p:cNvPr id="1" name="Shape 94"/>
        <p:cNvGrpSpPr/>
        <p:nvPr/>
      </p:nvGrpSpPr>
      <p:grpSpPr>
        <a:xfrm>
          <a:off x="0" y="0"/>
          <a:ext cx="0" cy="0"/>
          <a:chOff x="0" y="0"/>
          <a:chExt cx="0" cy="0"/>
        </a:xfrm>
      </p:grpSpPr>
      <p:sp>
        <p:nvSpPr>
          <p:cNvPr id="95" name="Shape 95"/>
          <p:cNvSpPr txBox="1">
            <a:spLocks noGrp="1"/>
          </p:cNvSpPr>
          <p:nvPr>
            <p:ph type="ctrTitle"/>
          </p:nvPr>
        </p:nvSpPr>
        <p:spPr>
          <a:xfrm>
            <a:off x="2438400" y="2590800"/>
            <a:ext cx="6476999" cy="14478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800" b="0" i="0" u="none" strike="noStrike" cap="none">
                <a:solidFill>
                  <a:srgbClr val="017EB8"/>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96" name="Shape 96"/>
          <p:cNvSpPr txBox="1">
            <a:spLocks noGrp="1"/>
          </p:cNvSpPr>
          <p:nvPr>
            <p:ph type="subTitle" idx="1"/>
          </p:nvPr>
        </p:nvSpPr>
        <p:spPr>
          <a:xfrm>
            <a:off x="2438400" y="5410200"/>
            <a:ext cx="6400799" cy="990599"/>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One Column Layout (w/o bullets)">
    <p:spTree>
      <p:nvGrpSpPr>
        <p:cNvPr id="1" name="Shape 97"/>
        <p:cNvGrpSpPr/>
        <p:nvPr/>
      </p:nvGrpSpPr>
      <p:grpSpPr>
        <a:xfrm>
          <a:off x="0" y="0"/>
          <a:ext cx="0" cy="0"/>
          <a:chOff x="0" y="0"/>
          <a:chExt cx="0" cy="0"/>
        </a:xfrm>
      </p:grpSpPr>
      <p:sp>
        <p:nvSpPr>
          <p:cNvPr id="98" name="Shape 98"/>
          <p:cNvSpPr txBox="1">
            <a:spLocks noGrp="1"/>
          </p:cNvSpPr>
          <p:nvPr>
            <p:ph type="body" idx="1"/>
          </p:nvPr>
        </p:nvSpPr>
        <p:spPr>
          <a:xfrm>
            <a:off x="228600" y="1447800"/>
            <a:ext cx="8229600" cy="4526100"/>
          </a:xfrm>
          <a:prstGeom prst="rect">
            <a:avLst/>
          </a:prstGeom>
          <a:noFill/>
          <a:ln>
            <a:noFill/>
          </a:ln>
        </p:spPr>
        <p:txBody>
          <a:bodyPr lIns="91425" tIns="91425" rIns="91425" bIns="91425" anchor="t" anchorCtr="0"/>
          <a:lstStyle>
            <a:lvl1pPr marL="0" marR="0" lvl="0" indent="0" algn="l" rtl="0">
              <a:spcBef>
                <a:spcPts val="640"/>
              </a:spcBef>
              <a:buClr>
                <a:srgbClr val="017EB8"/>
              </a:buClr>
              <a:buFont typeface="Arial"/>
              <a:buNone/>
              <a:defRPr sz="3200" b="0" i="0" u="none" strike="noStrike" cap="none">
                <a:solidFill>
                  <a:srgbClr val="3F3F3F"/>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9" name="Shape 99"/>
          <p:cNvSpPr txBox="1">
            <a:spLocks noGrp="1"/>
          </p:cNvSpPr>
          <p:nvPr>
            <p:ph type="title"/>
          </p:nvPr>
        </p:nvSpPr>
        <p:spPr>
          <a:xfrm>
            <a:off x="228600" y="0"/>
            <a:ext cx="8229600" cy="9144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000" b="0" i="0" u="none" strike="noStrike" cap="none">
                <a:solidFill>
                  <a:srgbClr val="017EB8"/>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0" name="Shape 100"/>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a:solidFill>
                  <a:schemeClr val="lt1"/>
                </a:solidFill>
                <a:latin typeface="Quattrocento Sans"/>
                <a:ea typeface="Quattrocento Sans"/>
                <a:cs typeface="Quattrocento Sans"/>
                <a:sym typeface="Quattrocento Sans"/>
              </a:rPr>
              <a:t>‹#›</a:t>
            </a:fld>
            <a:endParaRPr lang="en-US" sz="1200" b="0">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Two Columns Layout">
    <p:spTree>
      <p:nvGrpSpPr>
        <p:cNvPr id="1" name="Shape 101"/>
        <p:cNvGrpSpPr/>
        <p:nvPr/>
      </p:nvGrpSpPr>
      <p:grpSpPr>
        <a:xfrm>
          <a:off x="0" y="0"/>
          <a:ext cx="0" cy="0"/>
          <a:chOff x="0" y="0"/>
          <a:chExt cx="0" cy="0"/>
        </a:xfrm>
      </p:grpSpPr>
      <p:sp>
        <p:nvSpPr>
          <p:cNvPr id="102" name="Shape 102"/>
          <p:cNvSpPr txBox="1">
            <a:spLocks noGrp="1"/>
          </p:cNvSpPr>
          <p:nvPr>
            <p:ph type="body" idx="1"/>
          </p:nvPr>
        </p:nvSpPr>
        <p:spPr>
          <a:xfrm>
            <a:off x="230400" y="1450101"/>
            <a:ext cx="3886200" cy="4493399"/>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3F3F3F"/>
                </a:solidFill>
                <a:latin typeface="Quattrocento Sans"/>
                <a:ea typeface="Quattrocento Sans"/>
                <a:cs typeface="Quattrocento Sans"/>
                <a:sym typeface="Quattrocento Sans"/>
              </a:defRPr>
            </a:lvl1pPr>
            <a:lvl2pPr marL="628650" marR="0" lvl="1" indent="-158750" algn="l" rtl="0">
              <a:spcBef>
                <a:spcPts val="400"/>
              </a:spcBef>
              <a:buClr>
                <a:srgbClr val="595959"/>
              </a:buClr>
              <a:buSzPct val="100000"/>
              <a:buFont typeface="Noto Sans Symbols"/>
              <a:buChar char="▪"/>
              <a:defRPr sz="2000" b="0" i="0" u="none" strike="noStrike" cap="none">
                <a:solidFill>
                  <a:srgbClr val="262626"/>
                </a:solidFill>
                <a:latin typeface="Quattrocento Sans"/>
                <a:ea typeface="Quattrocento Sans"/>
                <a:cs typeface="Quattrocento Sans"/>
                <a:sym typeface="Quattrocento Sans"/>
              </a:defRPr>
            </a:lvl2pPr>
            <a:lvl3pPr marL="971550" marR="0" lvl="2" indent="-57150" algn="l" rtl="0">
              <a:spcBef>
                <a:spcPts val="360"/>
              </a:spcBef>
              <a:buClr>
                <a:srgbClr val="595959"/>
              </a:buClr>
              <a:buSzPct val="100000"/>
              <a:buFont typeface="Arial"/>
              <a:buChar char="•"/>
              <a:defRPr sz="1800" b="0" i="0" u="none" strike="noStrike" cap="none">
                <a:solidFill>
                  <a:srgbClr val="595959"/>
                </a:solidFill>
                <a:latin typeface="Quattrocento Sans"/>
                <a:ea typeface="Quattrocento Sans"/>
                <a:cs typeface="Quattrocento Sans"/>
                <a:sym typeface="Quattrocento Sans"/>
              </a:defRPr>
            </a:lvl3pPr>
            <a:lvl4pPr marL="1257300" marR="0" lvl="3" indent="-127000" algn="l" rtl="0">
              <a:spcBef>
                <a:spcPts val="320"/>
              </a:spcBef>
              <a:buClr>
                <a:srgbClr val="017EB8"/>
              </a:buClr>
              <a:buSzPct val="100000"/>
              <a:buFont typeface="Noto Sans Symbols"/>
              <a:buChar char="▪"/>
              <a:defRPr sz="1600" b="0" i="0" u="none" strike="noStrike" cap="none">
                <a:solidFill>
                  <a:srgbClr val="595959"/>
                </a:solidFill>
                <a:latin typeface="Quattrocento Sans"/>
                <a:ea typeface="Quattrocento Sans"/>
                <a:cs typeface="Quattrocento Sans"/>
                <a:sym typeface="Quattrocento Sans"/>
              </a:defRPr>
            </a:lvl4pPr>
            <a:lvl5pPr marL="1485900" marR="0" lvl="4" indent="-127000" algn="l" rtl="0">
              <a:spcBef>
                <a:spcPts val="320"/>
              </a:spcBef>
              <a:buClr>
                <a:srgbClr val="017EB8"/>
              </a:buClr>
              <a:buSzPct val="100000"/>
              <a:buFont typeface="Noto Sans Symbols"/>
              <a:buChar char="▪"/>
              <a:defRPr sz="16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3" name="Shape 103"/>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a:solidFill>
                  <a:schemeClr val="lt1"/>
                </a:solidFill>
                <a:latin typeface="Quattrocento Sans"/>
                <a:ea typeface="Quattrocento Sans"/>
                <a:cs typeface="Quattrocento Sans"/>
                <a:sym typeface="Quattrocento Sans"/>
              </a:rPr>
              <a:t>‹#›</a:t>
            </a:fld>
            <a:endParaRPr lang="en-US" sz="1200" b="0">
              <a:solidFill>
                <a:schemeClr val="lt1"/>
              </a:solidFill>
              <a:latin typeface="Quattrocento Sans"/>
              <a:ea typeface="Quattrocento Sans"/>
              <a:cs typeface="Quattrocento Sans"/>
              <a:sym typeface="Quattrocento Sans"/>
            </a:endParaRPr>
          </a:p>
        </p:txBody>
      </p:sp>
      <p:sp>
        <p:nvSpPr>
          <p:cNvPr id="104" name="Shape 104"/>
          <p:cNvSpPr txBox="1">
            <a:spLocks noGrp="1"/>
          </p:cNvSpPr>
          <p:nvPr>
            <p:ph type="title"/>
          </p:nvPr>
        </p:nvSpPr>
        <p:spPr>
          <a:xfrm>
            <a:off x="230400" y="0"/>
            <a:ext cx="8229600" cy="9144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000" b="0" i="0" u="none" strike="noStrike" cap="none">
                <a:solidFill>
                  <a:srgbClr val="017EB8"/>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5" name="Shape 105"/>
          <p:cNvSpPr txBox="1">
            <a:spLocks noGrp="1"/>
          </p:cNvSpPr>
          <p:nvPr>
            <p:ph type="body" idx="2"/>
          </p:nvPr>
        </p:nvSpPr>
        <p:spPr>
          <a:xfrm>
            <a:off x="4800600" y="1450101"/>
            <a:ext cx="3886200" cy="4493399"/>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3F3F3F"/>
                </a:solidFill>
                <a:latin typeface="Quattrocento Sans"/>
                <a:ea typeface="Quattrocento Sans"/>
                <a:cs typeface="Quattrocento Sans"/>
                <a:sym typeface="Quattrocento Sans"/>
              </a:defRPr>
            </a:lvl1pPr>
            <a:lvl2pPr marL="628650" marR="0" lvl="1" indent="-158750" algn="l" rtl="0">
              <a:spcBef>
                <a:spcPts val="400"/>
              </a:spcBef>
              <a:buClr>
                <a:srgbClr val="595959"/>
              </a:buClr>
              <a:buSzPct val="100000"/>
              <a:buFont typeface="Noto Sans Symbols"/>
              <a:buChar char="▪"/>
              <a:defRPr sz="2000" b="0" i="0" u="none" strike="noStrike" cap="none">
                <a:solidFill>
                  <a:srgbClr val="262626"/>
                </a:solidFill>
                <a:latin typeface="Quattrocento Sans"/>
                <a:ea typeface="Quattrocento Sans"/>
                <a:cs typeface="Quattrocento Sans"/>
                <a:sym typeface="Quattrocento Sans"/>
              </a:defRPr>
            </a:lvl2pPr>
            <a:lvl3pPr marL="971550" marR="0" lvl="2" indent="-57150" algn="l" rtl="0">
              <a:spcBef>
                <a:spcPts val="360"/>
              </a:spcBef>
              <a:buClr>
                <a:srgbClr val="595959"/>
              </a:buClr>
              <a:buSzPct val="100000"/>
              <a:buFont typeface="Arial"/>
              <a:buChar char="•"/>
              <a:defRPr sz="1800" b="0" i="0" u="none" strike="noStrike" cap="none">
                <a:solidFill>
                  <a:srgbClr val="595959"/>
                </a:solidFill>
                <a:latin typeface="Quattrocento Sans"/>
                <a:ea typeface="Quattrocento Sans"/>
                <a:cs typeface="Quattrocento Sans"/>
                <a:sym typeface="Quattrocento Sans"/>
              </a:defRPr>
            </a:lvl3pPr>
            <a:lvl4pPr marL="1257300" marR="0" lvl="3" indent="-127000" algn="l" rtl="0">
              <a:spcBef>
                <a:spcPts val="320"/>
              </a:spcBef>
              <a:buClr>
                <a:srgbClr val="017EB8"/>
              </a:buClr>
              <a:buSzPct val="100000"/>
              <a:buFont typeface="Noto Sans Symbols"/>
              <a:buChar char="▪"/>
              <a:defRPr sz="1600" b="0" i="0" u="none" strike="noStrike" cap="none">
                <a:solidFill>
                  <a:srgbClr val="595959"/>
                </a:solidFill>
                <a:latin typeface="Quattrocento Sans"/>
                <a:ea typeface="Quattrocento Sans"/>
                <a:cs typeface="Quattrocento Sans"/>
                <a:sym typeface="Quattrocento Sans"/>
              </a:defRPr>
            </a:lvl4pPr>
            <a:lvl5pPr marL="1485900" marR="0" lvl="4" indent="-127000" algn="l" rtl="0">
              <a:spcBef>
                <a:spcPts val="320"/>
              </a:spcBef>
              <a:buClr>
                <a:srgbClr val="017EB8"/>
              </a:buClr>
              <a:buSzPct val="100000"/>
              <a:buFont typeface="Noto Sans Symbols"/>
              <a:buChar char="▪"/>
              <a:defRPr sz="16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One Column Layout">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230400" y="0"/>
            <a:ext cx="8229600" cy="9144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000" b="0" i="0" u="none" strike="noStrike" cap="none">
                <a:solidFill>
                  <a:srgbClr val="017EB8"/>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8" name="Shape 108"/>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a:solidFill>
                  <a:schemeClr val="lt1"/>
                </a:solidFill>
                <a:latin typeface="Quattrocento Sans"/>
                <a:ea typeface="Quattrocento Sans"/>
                <a:cs typeface="Quattrocento Sans"/>
                <a:sym typeface="Quattrocento Sans"/>
              </a:rPr>
              <a:t>‹#›</a:t>
            </a:fld>
            <a:endParaRPr lang="en-US" sz="1200" b="0">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ection Header">
    <p:bg>
      <p:bgPr>
        <a:solidFill>
          <a:srgbClr val="017EB8"/>
        </a:solidFill>
        <a:effectLst/>
      </p:bgPr>
    </p:bg>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762000" y="2590800"/>
            <a:ext cx="7772400" cy="1361999"/>
          </a:xfrm>
          <a:prstGeom prst="rect">
            <a:avLst/>
          </a:prstGeom>
          <a:noFill/>
          <a:ln>
            <a:noFill/>
          </a:ln>
        </p:spPr>
        <p:txBody>
          <a:bodyPr lIns="91425" tIns="91425" rIns="91425" bIns="91425" anchor="ctr" anchorCtr="0"/>
          <a:lstStyle>
            <a:lvl1pPr marL="0" marR="0" lvl="0" indent="0" algn="ctr" rtl="0">
              <a:spcBef>
                <a:spcPts val="0"/>
              </a:spcBef>
              <a:buClr>
                <a:srgbClr val="017EB8"/>
              </a:buClr>
              <a:buFont typeface="Quattrocento Sans"/>
              <a:buNone/>
              <a:defRPr sz="4400" b="0" i="0" u="none" strike="noStrike" cap="none">
                <a:solidFill>
                  <a:srgbClr val="017EB8"/>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One Columns Layout with Picture">
    <p:bg>
      <p:bgPr>
        <a:blipFill rotWithShape="1">
          <a:blip r:embed="rId2">
            <a:alphaModFix/>
          </a:blip>
          <a:stretch>
            <a:fillRect l="-5999" r="-5999"/>
          </a:stretch>
        </a:blipFill>
        <a:effectLst/>
      </p:bgPr>
    </p:bg>
    <p:spTree>
      <p:nvGrpSpPr>
        <p:cNvPr id="1" name="Shape 111"/>
        <p:cNvGrpSpPr/>
        <p:nvPr/>
      </p:nvGrpSpPr>
      <p:grpSpPr>
        <a:xfrm>
          <a:off x="0" y="0"/>
          <a:ext cx="0" cy="0"/>
          <a:chOff x="0" y="0"/>
          <a:chExt cx="0" cy="0"/>
        </a:xfrm>
      </p:grpSpPr>
      <p:sp>
        <p:nvSpPr>
          <p:cNvPr id="112" name="Shape 112"/>
          <p:cNvSpPr txBox="1">
            <a:spLocks noGrp="1"/>
          </p:cNvSpPr>
          <p:nvPr>
            <p:ph type="body" idx="1"/>
          </p:nvPr>
        </p:nvSpPr>
        <p:spPr>
          <a:xfrm>
            <a:off x="4802400" y="0"/>
            <a:ext cx="4345200" cy="6858000"/>
          </a:xfrm>
          <a:prstGeom prst="rect">
            <a:avLst/>
          </a:prstGeom>
          <a:solidFill>
            <a:schemeClr val="lt1"/>
          </a:solid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3F3F3F"/>
                </a:solidFill>
                <a:latin typeface="Quattrocento Sans"/>
                <a:ea typeface="Quattrocento Sans"/>
                <a:cs typeface="Quattrocento Sans"/>
                <a:sym typeface="Quattrocento Sans"/>
              </a:defRPr>
            </a:lvl1pPr>
            <a:lvl2pPr marL="628650" marR="0" lvl="1" indent="-158750" algn="l" rtl="0">
              <a:spcBef>
                <a:spcPts val="400"/>
              </a:spcBef>
              <a:buClr>
                <a:srgbClr val="595959"/>
              </a:buClr>
              <a:buSzPct val="100000"/>
              <a:buFont typeface="Noto Sans Symbols"/>
              <a:buChar char="▪"/>
              <a:defRPr sz="2000" b="0" i="0" u="none" strike="noStrike" cap="none">
                <a:solidFill>
                  <a:srgbClr val="262626"/>
                </a:solidFill>
                <a:latin typeface="Quattrocento Sans"/>
                <a:ea typeface="Quattrocento Sans"/>
                <a:cs typeface="Quattrocento Sans"/>
                <a:sym typeface="Quattrocento Sans"/>
              </a:defRPr>
            </a:lvl2pPr>
            <a:lvl3pPr marL="971550" marR="0" lvl="2" indent="-57150" algn="l" rtl="0">
              <a:spcBef>
                <a:spcPts val="360"/>
              </a:spcBef>
              <a:buClr>
                <a:srgbClr val="595959"/>
              </a:buClr>
              <a:buSzPct val="100000"/>
              <a:buFont typeface="Arial"/>
              <a:buChar char="•"/>
              <a:defRPr sz="1800" b="0" i="0" u="none" strike="noStrike" cap="none">
                <a:solidFill>
                  <a:srgbClr val="595959"/>
                </a:solidFill>
                <a:latin typeface="Quattrocento Sans"/>
                <a:ea typeface="Quattrocento Sans"/>
                <a:cs typeface="Quattrocento Sans"/>
                <a:sym typeface="Quattrocento Sans"/>
              </a:defRPr>
            </a:lvl3pPr>
            <a:lvl4pPr marL="1257300" marR="0" lvl="3" indent="-127000" algn="l" rtl="0">
              <a:spcBef>
                <a:spcPts val="320"/>
              </a:spcBef>
              <a:buClr>
                <a:srgbClr val="017EB8"/>
              </a:buClr>
              <a:buSzPct val="100000"/>
              <a:buFont typeface="Noto Sans Symbols"/>
              <a:buChar char="▪"/>
              <a:defRPr sz="1600" b="0" i="0" u="none" strike="noStrike" cap="none">
                <a:solidFill>
                  <a:srgbClr val="595959"/>
                </a:solidFill>
                <a:latin typeface="Quattrocento Sans"/>
                <a:ea typeface="Quattrocento Sans"/>
                <a:cs typeface="Quattrocento Sans"/>
                <a:sym typeface="Quattrocento Sans"/>
              </a:defRPr>
            </a:lvl4pPr>
            <a:lvl5pPr marL="1485900" marR="0" lvl="4" indent="-127000" algn="l" rtl="0">
              <a:spcBef>
                <a:spcPts val="320"/>
              </a:spcBef>
              <a:buClr>
                <a:srgbClr val="017EB8"/>
              </a:buClr>
              <a:buSzPct val="100000"/>
              <a:buFont typeface="Noto Sans Symbols"/>
              <a:buChar char="▪"/>
              <a:defRPr sz="16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2_One Columns Layout with Picture">
    <p:bg>
      <p:bgPr>
        <a:blipFill rotWithShape="1">
          <a:blip r:embed="rId2">
            <a:alphaModFix/>
          </a:blip>
          <a:stretch>
            <a:fillRect l="-5999" r="-5999"/>
          </a:stretch>
        </a:blipFill>
        <a:effectLst/>
      </p:bgPr>
    </p:bg>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4800600" y="0"/>
            <a:ext cx="4343400" cy="6858000"/>
          </a:xfrm>
          <a:prstGeom prst="rect">
            <a:avLst/>
          </a:prstGeom>
          <a:solidFill>
            <a:schemeClr val="lt1"/>
          </a:solid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3F3F3F"/>
                </a:solidFill>
                <a:latin typeface="Quattrocento Sans"/>
                <a:ea typeface="Quattrocento Sans"/>
                <a:cs typeface="Quattrocento Sans"/>
                <a:sym typeface="Quattrocento Sans"/>
              </a:defRPr>
            </a:lvl1pPr>
            <a:lvl2pPr marL="628650" marR="0" lvl="1" indent="-158750" algn="l" rtl="0">
              <a:spcBef>
                <a:spcPts val="400"/>
              </a:spcBef>
              <a:buClr>
                <a:srgbClr val="595959"/>
              </a:buClr>
              <a:buSzPct val="100000"/>
              <a:buFont typeface="Noto Sans Symbols"/>
              <a:buChar char="▪"/>
              <a:defRPr sz="2000" b="0" i="0" u="none" strike="noStrike" cap="none">
                <a:solidFill>
                  <a:srgbClr val="262626"/>
                </a:solidFill>
                <a:latin typeface="Quattrocento Sans"/>
                <a:ea typeface="Quattrocento Sans"/>
                <a:cs typeface="Quattrocento Sans"/>
                <a:sym typeface="Quattrocento Sans"/>
              </a:defRPr>
            </a:lvl2pPr>
            <a:lvl3pPr marL="971550" marR="0" lvl="2" indent="-57150" algn="l" rtl="0">
              <a:spcBef>
                <a:spcPts val="360"/>
              </a:spcBef>
              <a:buClr>
                <a:srgbClr val="595959"/>
              </a:buClr>
              <a:buSzPct val="100000"/>
              <a:buFont typeface="Arial"/>
              <a:buChar char="•"/>
              <a:defRPr sz="1800" b="0" i="0" u="none" strike="noStrike" cap="none">
                <a:solidFill>
                  <a:srgbClr val="595959"/>
                </a:solidFill>
                <a:latin typeface="Quattrocento Sans"/>
                <a:ea typeface="Quattrocento Sans"/>
                <a:cs typeface="Quattrocento Sans"/>
                <a:sym typeface="Quattrocento Sans"/>
              </a:defRPr>
            </a:lvl3pPr>
            <a:lvl4pPr marL="1257300" marR="0" lvl="3" indent="-127000" algn="l" rtl="0">
              <a:spcBef>
                <a:spcPts val="320"/>
              </a:spcBef>
              <a:buClr>
                <a:srgbClr val="017EB8"/>
              </a:buClr>
              <a:buSzPct val="100000"/>
              <a:buFont typeface="Noto Sans Symbols"/>
              <a:buChar char="▪"/>
              <a:defRPr sz="1600" b="0" i="0" u="none" strike="noStrike" cap="none">
                <a:solidFill>
                  <a:srgbClr val="595959"/>
                </a:solidFill>
                <a:latin typeface="Quattrocento Sans"/>
                <a:ea typeface="Quattrocento Sans"/>
                <a:cs typeface="Quattrocento Sans"/>
                <a:sym typeface="Quattrocento Sans"/>
              </a:defRPr>
            </a:lvl4pPr>
            <a:lvl5pPr marL="1485900" marR="0" lvl="4" indent="-127000" algn="l" rtl="0">
              <a:spcBef>
                <a:spcPts val="320"/>
              </a:spcBef>
              <a:buClr>
                <a:srgbClr val="017EB8"/>
              </a:buClr>
              <a:buSzPct val="100000"/>
              <a:buFont typeface="Noto Sans Symbols"/>
              <a:buChar char="▪"/>
              <a:defRPr sz="16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3_One Columns Layout with Picture">
    <p:bg>
      <p:bgPr>
        <a:blipFill rotWithShape="1">
          <a:blip r:embed="rId2">
            <a:alphaModFix/>
          </a:blip>
          <a:stretch>
            <a:fillRect l="-5999" r="-5999"/>
          </a:stretch>
        </a:blipFill>
        <a:effectLst/>
      </p:bgPr>
    </p:bg>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4800600" y="0"/>
            <a:ext cx="4343400" cy="6858000"/>
          </a:xfrm>
          <a:prstGeom prst="rect">
            <a:avLst/>
          </a:prstGeom>
          <a:solidFill>
            <a:schemeClr val="lt1"/>
          </a:solid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3F3F3F"/>
                </a:solidFill>
                <a:latin typeface="Quattrocento Sans"/>
                <a:ea typeface="Quattrocento Sans"/>
                <a:cs typeface="Quattrocento Sans"/>
                <a:sym typeface="Quattrocento Sans"/>
              </a:defRPr>
            </a:lvl1pPr>
            <a:lvl2pPr marL="628650" marR="0" lvl="1" indent="-158750" algn="l" rtl="0">
              <a:spcBef>
                <a:spcPts val="400"/>
              </a:spcBef>
              <a:buClr>
                <a:srgbClr val="595959"/>
              </a:buClr>
              <a:buSzPct val="100000"/>
              <a:buFont typeface="Noto Sans Symbols"/>
              <a:buChar char="▪"/>
              <a:defRPr sz="2000" b="0" i="0" u="none" strike="noStrike" cap="none">
                <a:solidFill>
                  <a:srgbClr val="262626"/>
                </a:solidFill>
                <a:latin typeface="Quattrocento Sans"/>
                <a:ea typeface="Quattrocento Sans"/>
                <a:cs typeface="Quattrocento Sans"/>
                <a:sym typeface="Quattrocento Sans"/>
              </a:defRPr>
            </a:lvl2pPr>
            <a:lvl3pPr marL="971550" marR="0" lvl="2" indent="-57150" algn="l" rtl="0">
              <a:spcBef>
                <a:spcPts val="360"/>
              </a:spcBef>
              <a:buClr>
                <a:srgbClr val="595959"/>
              </a:buClr>
              <a:buSzPct val="100000"/>
              <a:buFont typeface="Arial"/>
              <a:buChar char="•"/>
              <a:defRPr sz="1800" b="0" i="0" u="none" strike="noStrike" cap="none">
                <a:solidFill>
                  <a:srgbClr val="595959"/>
                </a:solidFill>
                <a:latin typeface="Quattrocento Sans"/>
                <a:ea typeface="Quattrocento Sans"/>
                <a:cs typeface="Quattrocento Sans"/>
                <a:sym typeface="Quattrocento Sans"/>
              </a:defRPr>
            </a:lvl3pPr>
            <a:lvl4pPr marL="1257300" marR="0" lvl="3" indent="-127000" algn="l" rtl="0">
              <a:spcBef>
                <a:spcPts val="320"/>
              </a:spcBef>
              <a:buClr>
                <a:srgbClr val="017EB8"/>
              </a:buClr>
              <a:buSzPct val="100000"/>
              <a:buFont typeface="Noto Sans Symbols"/>
              <a:buChar char="▪"/>
              <a:defRPr sz="1600" b="0" i="0" u="none" strike="noStrike" cap="none">
                <a:solidFill>
                  <a:srgbClr val="595959"/>
                </a:solidFill>
                <a:latin typeface="Quattrocento Sans"/>
                <a:ea typeface="Quattrocento Sans"/>
                <a:cs typeface="Quattrocento Sans"/>
                <a:sym typeface="Quattrocento Sans"/>
              </a:defRPr>
            </a:lvl4pPr>
            <a:lvl5pPr marL="1485900" marR="0" lvl="4" indent="-127000" algn="l" rtl="0">
              <a:spcBef>
                <a:spcPts val="320"/>
              </a:spcBef>
              <a:buClr>
                <a:srgbClr val="017EB8"/>
              </a:buClr>
              <a:buSzPct val="100000"/>
              <a:buFont typeface="Noto Sans Symbols"/>
              <a:buChar char="▪"/>
              <a:defRPr sz="16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One Column Layout (w/ bullets)">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230400" y="1447800"/>
            <a:ext cx="8229600" cy="4525963"/>
          </a:xfrm>
          <a:prstGeom prst="rect">
            <a:avLst/>
          </a:prstGeom>
          <a:noFill/>
          <a:ln>
            <a:noFill/>
          </a:ln>
        </p:spPr>
        <p:txBody>
          <a:bodyPr lIns="91425" tIns="91425" rIns="91425" bIns="91425" anchor="t" anchorCtr="0"/>
          <a:lstStyle>
            <a:lvl1pPr marL="266700" marR="0" lvl="0" indent="-63500" algn="l" rtl="0">
              <a:spcBef>
                <a:spcPts val="640"/>
              </a:spcBef>
              <a:buClr>
                <a:srgbClr val="017EB8"/>
              </a:buClr>
              <a:buSzPct val="100000"/>
              <a:buFont typeface="Arial"/>
              <a:buChar char="•"/>
              <a:defRPr sz="3200" b="0" i="0" u="none" strike="noStrike" cap="none">
                <a:solidFill>
                  <a:srgbClr val="3F3F3F"/>
                </a:solidFill>
                <a:latin typeface="Quattrocento Sans"/>
                <a:ea typeface="Quattrocento Sans"/>
                <a:cs typeface="Quattrocento Sans"/>
                <a:sym typeface="Quattrocento Sans"/>
              </a:defRPr>
            </a:lvl1pPr>
            <a:lvl2pPr marL="628650" marR="0" lvl="1" indent="-107950" algn="l" rtl="0">
              <a:spcBef>
                <a:spcPts val="560"/>
              </a:spcBef>
              <a:buClr>
                <a:srgbClr val="595959"/>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595959"/>
              </a:buClr>
              <a:buSzPct val="100000"/>
              <a:buFont typeface="Arial"/>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7F7F7F"/>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3" name="Shape 23"/>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24" name="Shape 24"/>
          <p:cNvSpPr txBox="1">
            <a:spLocks noGrp="1"/>
          </p:cNvSpPr>
          <p:nvPr>
            <p:ph type="title"/>
          </p:nvPr>
        </p:nvSpPr>
        <p:spPr>
          <a:xfrm>
            <a:off x="230400" y="0"/>
            <a:ext cx="8229600" cy="9144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000" b="0" i="0" u="none" strike="noStrike" cap="none">
                <a:solidFill>
                  <a:srgbClr val="017EB8"/>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Section Layout with Picture">
    <p:bg>
      <p:bgPr>
        <a:blipFill rotWithShape="1">
          <a:blip r:embed="rId2">
            <a:alphaModFix/>
          </a:blip>
          <a:stretch>
            <a:fillRect l="-5999" r="-5999"/>
          </a:stretch>
        </a:blipFill>
        <a:effectLst/>
      </p:bgPr>
    </p:bg>
    <p:spTree>
      <p:nvGrpSpPr>
        <p:cNvPr id="1" name="Shape 117"/>
        <p:cNvGrpSpPr/>
        <p:nvPr/>
      </p:nvGrpSpPr>
      <p:grpSpPr>
        <a:xfrm>
          <a:off x="0" y="0"/>
          <a:ext cx="0" cy="0"/>
          <a:chOff x="0" y="0"/>
          <a:chExt cx="0" cy="0"/>
        </a:xfrm>
      </p:grpSpPr>
      <p:sp>
        <p:nvSpPr>
          <p:cNvPr id="118" name="Shape 118"/>
          <p:cNvSpPr txBox="1">
            <a:spLocks noGrp="1"/>
          </p:cNvSpPr>
          <p:nvPr>
            <p:ph type="ctrTitle"/>
          </p:nvPr>
        </p:nvSpPr>
        <p:spPr>
          <a:xfrm>
            <a:off x="0" y="5181600"/>
            <a:ext cx="9136500" cy="914400"/>
          </a:xfrm>
          <a:prstGeom prst="rect">
            <a:avLst/>
          </a:prstGeom>
          <a:solidFill>
            <a:srgbClr val="017EB8"/>
          </a:solidFill>
          <a:ln>
            <a:noFill/>
          </a:ln>
        </p:spPr>
        <p:txBody>
          <a:bodyPr lIns="91425" tIns="91425" rIns="91425" bIns="91425" anchor="ctr" anchorCtr="0"/>
          <a:lstStyle>
            <a:lvl1pPr marL="0" marR="0" lvl="0" indent="0" algn="l" rtl="0">
              <a:spcBef>
                <a:spcPts val="0"/>
              </a:spcBef>
              <a:buClr>
                <a:schemeClr val="lt1"/>
              </a:buClr>
              <a:buFont typeface="Quattrocento Sans"/>
              <a:buNone/>
              <a:defRPr sz="4400" b="0" i="0" u="none" strike="noStrike" cap="none">
                <a:solidFill>
                  <a:schemeClr val="lt1"/>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3_Title Slide">
    <p:bg>
      <p:bgPr>
        <a:blipFill rotWithShape="1">
          <a:blip r:embed="rId2">
            <a:alphaModFix/>
          </a:blip>
          <a:stretch>
            <a:fillRect l="-2999" r="-2999"/>
          </a:stretch>
        </a:blipFill>
        <a:effectLst/>
      </p:bgPr>
    </p:bg>
    <p:spTree>
      <p:nvGrpSpPr>
        <p:cNvPr id="1" name="Shape 25"/>
        <p:cNvGrpSpPr/>
        <p:nvPr/>
      </p:nvGrpSpPr>
      <p:grpSpPr>
        <a:xfrm>
          <a:off x="0" y="0"/>
          <a:ext cx="0" cy="0"/>
          <a:chOff x="0" y="0"/>
          <a:chExt cx="0" cy="0"/>
        </a:xfrm>
      </p:grpSpPr>
      <p:sp>
        <p:nvSpPr>
          <p:cNvPr id="26" name="Shape 26"/>
          <p:cNvSpPr txBox="1">
            <a:spLocks noGrp="1"/>
          </p:cNvSpPr>
          <p:nvPr>
            <p:ph type="ctrTitle"/>
          </p:nvPr>
        </p:nvSpPr>
        <p:spPr>
          <a:xfrm>
            <a:off x="2438400" y="2590800"/>
            <a:ext cx="6476999" cy="14478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800" b="0" i="0" u="none" strike="noStrike" cap="none">
                <a:solidFill>
                  <a:srgbClr val="017EB8"/>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7" name="Shape 27"/>
          <p:cNvSpPr txBox="1">
            <a:spLocks noGrp="1"/>
          </p:cNvSpPr>
          <p:nvPr>
            <p:ph type="subTitle" idx="1"/>
          </p:nvPr>
        </p:nvSpPr>
        <p:spPr>
          <a:xfrm>
            <a:off x="2438400" y="5410200"/>
            <a:ext cx="6400799" cy="990599"/>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4_Title Slide">
    <p:bg>
      <p:bgPr>
        <a:blipFill rotWithShape="1">
          <a:blip r:embed="rId2">
            <a:alphaModFix/>
          </a:blip>
          <a:stretch>
            <a:fillRect l="-2999" r="-2999"/>
          </a:stretch>
        </a:blipFill>
        <a:effectLst/>
      </p:bgPr>
    </p:bg>
    <p:spTree>
      <p:nvGrpSpPr>
        <p:cNvPr id="1" name="Shape 28"/>
        <p:cNvGrpSpPr/>
        <p:nvPr/>
      </p:nvGrpSpPr>
      <p:grpSpPr>
        <a:xfrm>
          <a:off x="0" y="0"/>
          <a:ext cx="0" cy="0"/>
          <a:chOff x="0" y="0"/>
          <a:chExt cx="0" cy="0"/>
        </a:xfrm>
      </p:grpSpPr>
      <p:sp>
        <p:nvSpPr>
          <p:cNvPr id="29" name="Shape 29"/>
          <p:cNvSpPr>
            <a:spLocks noGrp="1"/>
          </p:cNvSpPr>
          <p:nvPr>
            <p:ph type="pic" idx="2"/>
          </p:nvPr>
        </p:nvSpPr>
        <p:spPr>
          <a:xfrm>
            <a:off x="304800" y="2514600"/>
            <a:ext cx="1981199" cy="1981199"/>
          </a:xfrm>
          <a:prstGeom prst="rect">
            <a:avLst/>
          </a:prstGeom>
          <a:noFill/>
          <a:ln>
            <a:noFill/>
          </a:ln>
        </p:spPr>
        <p:txBody>
          <a:bodyPr lIns="91425" tIns="91425" rIns="91425" bIns="91425" anchor="t" anchorCtr="0"/>
          <a:lstStyle>
            <a:lvl1pPr marL="266700" marR="0" lvl="0" indent="-63500" algn="l" rtl="0">
              <a:spcBef>
                <a:spcPts val="640"/>
              </a:spcBef>
              <a:buClr>
                <a:srgbClr val="017EB8"/>
              </a:buClr>
              <a:buSzPct val="100000"/>
              <a:buFont typeface="Arial"/>
              <a:buChar char="•"/>
              <a:defRPr sz="3200" b="0" i="0" u="none" strike="noStrike" cap="none">
                <a:solidFill>
                  <a:srgbClr val="3F3F3F"/>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30" name="Shape 30"/>
          <p:cNvSpPr txBox="1">
            <a:spLocks noGrp="1"/>
          </p:cNvSpPr>
          <p:nvPr>
            <p:ph type="ctrTitle"/>
          </p:nvPr>
        </p:nvSpPr>
        <p:spPr>
          <a:xfrm>
            <a:off x="2438400" y="2590800"/>
            <a:ext cx="6476999" cy="14478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800" b="0" i="0" u="none" strike="noStrike" cap="none">
                <a:solidFill>
                  <a:srgbClr val="017EB8"/>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1" name="Shape 31"/>
          <p:cNvSpPr txBox="1">
            <a:spLocks noGrp="1"/>
          </p:cNvSpPr>
          <p:nvPr>
            <p:ph type="subTitle" idx="1"/>
          </p:nvPr>
        </p:nvSpPr>
        <p:spPr>
          <a:xfrm>
            <a:off x="2438400" y="5410200"/>
            <a:ext cx="6400799" cy="990599"/>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5_Title Slide">
    <p:bg>
      <p:bgPr>
        <a:blipFill rotWithShape="1">
          <a:blip r:embed="rId2">
            <a:alphaModFix/>
          </a:blip>
          <a:stretch>
            <a:fillRect l="-2999" r="-2999"/>
          </a:stretch>
        </a:blipFill>
        <a:effectLst/>
      </p:bgPr>
    </p:bg>
    <p:spTree>
      <p:nvGrpSpPr>
        <p:cNvPr id="1" name="Shape 32"/>
        <p:cNvGrpSpPr/>
        <p:nvPr/>
      </p:nvGrpSpPr>
      <p:grpSpPr>
        <a:xfrm>
          <a:off x="0" y="0"/>
          <a:ext cx="0" cy="0"/>
          <a:chOff x="0" y="0"/>
          <a:chExt cx="0" cy="0"/>
        </a:xfrm>
      </p:grpSpPr>
      <p:sp>
        <p:nvSpPr>
          <p:cNvPr id="33" name="Shape 33"/>
          <p:cNvSpPr txBox="1">
            <a:spLocks noGrp="1"/>
          </p:cNvSpPr>
          <p:nvPr>
            <p:ph type="ctrTitle"/>
          </p:nvPr>
        </p:nvSpPr>
        <p:spPr>
          <a:xfrm>
            <a:off x="304800" y="1828800"/>
            <a:ext cx="4495800" cy="14478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400" b="0" i="0" u="none" strike="noStrike" cap="none">
                <a:solidFill>
                  <a:srgbClr val="017EB8"/>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4" name="Shape 34"/>
          <p:cNvSpPr txBox="1">
            <a:spLocks noGrp="1"/>
          </p:cNvSpPr>
          <p:nvPr>
            <p:ph type="subTitle" idx="1"/>
          </p:nvPr>
        </p:nvSpPr>
        <p:spPr>
          <a:xfrm>
            <a:off x="419100" y="4953000"/>
            <a:ext cx="3877408" cy="762000"/>
          </a:xfrm>
          <a:prstGeom prst="rect">
            <a:avLst/>
          </a:prstGeom>
          <a:noFill/>
          <a:ln>
            <a:noFill/>
          </a:ln>
        </p:spPr>
        <p:txBody>
          <a:bodyPr lIns="91425" tIns="91425" rIns="91425" bIns="91425" anchor="t" anchorCtr="0"/>
          <a:lstStyle>
            <a:lvl1pPr marL="0" marR="0" lvl="0" indent="152400" algn="l" rtl="0">
              <a:spcBef>
                <a:spcPts val="480"/>
              </a:spcBef>
              <a:buClr>
                <a:srgbClr val="017EB8"/>
              </a:buClr>
              <a:buSzPct val="100000"/>
              <a:buFont typeface="Arial"/>
              <a:buChar char="•"/>
              <a:defRPr sz="24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35" name="Shape 35"/>
          <p:cNvSpPr>
            <a:spLocks noGrp="1"/>
          </p:cNvSpPr>
          <p:nvPr>
            <p:ph type="pic" idx="2"/>
          </p:nvPr>
        </p:nvSpPr>
        <p:spPr>
          <a:xfrm>
            <a:off x="5029200" y="0"/>
            <a:ext cx="3733800" cy="6858000"/>
          </a:xfrm>
          <a:prstGeom prst="rect">
            <a:avLst/>
          </a:prstGeom>
          <a:noFill/>
          <a:ln>
            <a:noFill/>
          </a:ln>
        </p:spPr>
        <p:txBody>
          <a:bodyPr lIns="91425" tIns="91425" rIns="91425" bIns="91425" anchor="t" anchorCtr="0"/>
          <a:lstStyle>
            <a:lvl1pPr marL="0" marR="0" lvl="0" indent="0" algn="ctr" rtl="0">
              <a:spcBef>
                <a:spcPts val="640"/>
              </a:spcBef>
              <a:buClr>
                <a:srgbClr val="017EB8"/>
              </a:buClr>
              <a:buFont typeface="Arial"/>
              <a:buNone/>
              <a:defRPr sz="3200" b="0" i="0" u="none" strike="noStrike" cap="none">
                <a:solidFill>
                  <a:srgbClr val="3F3F3F"/>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1_Title Slide (w/o logo)">
    <p:bg>
      <p:bgPr>
        <a:solidFill>
          <a:srgbClr val="017EB8"/>
        </a:solidFill>
        <a:effectLst/>
      </p:bgPr>
    </p:bg>
    <p:spTree>
      <p:nvGrpSpPr>
        <p:cNvPr id="1" name="Shape 36"/>
        <p:cNvGrpSpPr/>
        <p:nvPr/>
      </p:nvGrpSpPr>
      <p:grpSpPr>
        <a:xfrm>
          <a:off x="0" y="0"/>
          <a:ext cx="0" cy="0"/>
          <a:chOff x="0" y="0"/>
          <a:chExt cx="0" cy="0"/>
        </a:xfrm>
      </p:grpSpPr>
      <p:sp>
        <p:nvSpPr>
          <p:cNvPr id="37" name="Shape 37"/>
          <p:cNvSpPr txBox="1">
            <a:spLocks noGrp="1"/>
          </p:cNvSpPr>
          <p:nvPr>
            <p:ph type="ctrTitle"/>
          </p:nvPr>
        </p:nvSpPr>
        <p:spPr>
          <a:xfrm>
            <a:off x="2438400" y="2590800"/>
            <a:ext cx="6476999" cy="14478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800" b="0" i="0" u="none" strike="noStrike" cap="none">
                <a:solidFill>
                  <a:srgbClr val="017EB8"/>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8" name="Shape 38"/>
          <p:cNvSpPr txBox="1">
            <a:spLocks noGrp="1"/>
          </p:cNvSpPr>
          <p:nvPr>
            <p:ph type="subTitle" idx="1"/>
          </p:nvPr>
        </p:nvSpPr>
        <p:spPr>
          <a:xfrm>
            <a:off x="2438400" y="5410200"/>
            <a:ext cx="6400799" cy="990599"/>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75BEE9"/>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wo Columns Layout">
    <p:spTree>
      <p:nvGrpSpPr>
        <p:cNvPr id="1" name="Shape 39"/>
        <p:cNvGrpSpPr/>
        <p:nvPr/>
      </p:nvGrpSpPr>
      <p:grpSpPr>
        <a:xfrm>
          <a:off x="0" y="0"/>
          <a:ext cx="0" cy="0"/>
          <a:chOff x="0" y="0"/>
          <a:chExt cx="0" cy="0"/>
        </a:xfrm>
      </p:grpSpPr>
      <p:sp>
        <p:nvSpPr>
          <p:cNvPr id="40" name="Shape 40"/>
          <p:cNvSpPr txBox="1">
            <a:spLocks noGrp="1"/>
          </p:cNvSpPr>
          <p:nvPr>
            <p:ph type="body" idx="1"/>
          </p:nvPr>
        </p:nvSpPr>
        <p:spPr>
          <a:xfrm>
            <a:off x="230400" y="1450101"/>
            <a:ext cx="3886200" cy="4493497"/>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3F3F3F"/>
                </a:solidFill>
                <a:latin typeface="Quattrocento Sans"/>
                <a:ea typeface="Quattrocento Sans"/>
                <a:cs typeface="Quattrocento Sans"/>
                <a:sym typeface="Quattrocento Sans"/>
              </a:defRPr>
            </a:lvl1pPr>
            <a:lvl2pPr marL="628650" marR="0" lvl="1" indent="-158750" algn="l" rtl="0">
              <a:spcBef>
                <a:spcPts val="400"/>
              </a:spcBef>
              <a:buClr>
                <a:srgbClr val="595959"/>
              </a:buClr>
              <a:buSzPct val="100000"/>
              <a:buFont typeface="Noto Sans Symbols"/>
              <a:buChar char="▪"/>
              <a:defRPr sz="2000" b="0" i="0" u="none" strike="noStrike" cap="none">
                <a:solidFill>
                  <a:srgbClr val="262626"/>
                </a:solidFill>
                <a:latin typeface="Quattrocento Sans"/>
                <a:ea typeface="Quattrocento Sans"/>
                <a:cs typeface="Quattrocento Sans"/>
                <a:sym typeface="Quattrocento Sans"/>
              </a:defRPr>
            </a:lvl2pPr>
            <a:lvl3pPr marL="971550" marR="0" lvl="2" indent="-57150" algn="l" rtl="0">
              <a:spcBef>
                <a:spcPts val="360"/>
              </a:spcBef>
              <a:buClr>
                <a:srgbClr val="595959"/>
              </a:buClr>
              <a:buSzPct val="100000"/>
              <a:buFont typeface="Arial"/>
              <a:buChar char="•"/>
              <a:defRPr sz="1800" b="0" i="0" u="none" strike="noStrike" cap="none">
                <a:solidFill>
                  <a:srgbClr val="595959"/>
                </a:solidFill>
                <a:latin typeface="Quattrocento Sans"/>
                <a:ea typeface="Quattrocento Sans"/>
                <a:cs typeface="Quattrocento Sans"/>
                <a:sym typeface="Quattrocento Sans"/>
              </a:defRPr>
            </a:lvl3pPr>
            <a:lvl4pPr marL="1257300" marR="0" lvl="3" indent="-127000" algn="l" rtl="0">
              <a:spcBef>
                <a:spcPts val="320"/>
              </a:spcBef>
              <a:buClr>
                <a:srgbClr val="017EB8"/>
              </a:buClr>
              <a:buSzPct val="100000"/>
              <a:buFont typeface="Noto Sans Symbols"/>
              <a:buChar char="▪"/>
              <a:defRPr sz="1600" b="0" i="0" u="none" strike="noStrike" cap="none">
                <a:solidFill>
                  <a:srgbClr val="595959"/>
                </a:solidFill>
                <a:latin typeface="Quattrocento Sans"/>
                <a:ea typeface="Quattrocento Sans"/>
                <a:cs typeface="Quattrocento Sans"/>
                <a:sym typeface="Quattrocento Sans"/>
              </a:defRPr>
            </a:lvl4pPr>
            <a:lvl5pPr marL="1485900" marR="0" lvl="4" indent="-127000" algn="l" rtl="0">
              <a:spcBef>
                <a:spcPts val="320"/>
              </a:spcBef>
              <a:buClr>
                <a:srgbClr val="017EB8"/>
              </a:buClr>
              <a:buSzPct val="100000"/>
              <a:buFont typeface="Noto Sans Symbols"/>
              <a:buChar char="▪"/>
              <a:defRPr sz="16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42" name="Shape 42"/>
          <p:cNvSpPr txBox="1">
            <a:spLocks noGrp="1"/>
          </p:cNvSpPr>
          <p:nvPr>
            <p:ph type="title"/>
          </p:nvPr>
        </p:nvSpPr>
        <p:spPr>
          <a:xfrm>
            <a:off x="230400" y="0"/>
            <a:ext cx="8229600" cy="9144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000" b="0" i="0" u="none" strike="noStrike" cap="none">
                <a:solidFill>
                  <a:srgbClr val="017EB8"/>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3" name="Shape 43"/>
          <p:cNvSpPr txBox="1">
            <a:spLocks noGrp="1"/>
          </p:cNvSpPr>
          <p:nvPr>
            <p:ph type="body" idx="2"/>
          </p:nvPr>
        </p:nvSpPr>
        <p:spPr>
          <a:xfrm>
            <a:off x="4800600" y="1450101"/>
            <a:ext cx="3886200" cy="4493497"/>
          </a:xfrm>
          <a:prstGeom prst="rect">
            <a:avLst/>
          </a:prstGeom>
          <a:noFill/>
          <a:ln>
            <a:noFill/>
          </a:ln>
        </p:spPr>
        <p:txBody>
          <a:bodyPr lIns="91425" tIns="91425" rIns="91425" bIns="91425" anchor="t" anchorCtr="0"/>
          <a:lstStyle>
            <a:lvl1pPr marL="266700" marR="0" lvl="0" indent="-114300" algn="l" rtl="0">
              <a:spcBef>
                <a:spcPts val="480"/>
              </a:spcBef>
              <a:buClr>
                <a:srgbClr val="017EB8"/>
              </a:buClr>
              <a:buSzPct val="100000"/>
              <a:buFont typeface="Arial"/>
              <a:buChar char="•"/>
              <a:defRPr sz="2400" b="0" i="0" u="none" strike="noStrike" cap="none">
                <a:solidFill>
                  <a:srgbClr val="3F3F3F"/>
                </a:solidFill>
                <a:latin typeface="Quattrocento Sans"/>
                <a:ea typeface="Quattrocento Sans"/>
                <a:cs typeface="Quattrocento Sans"/>
                <a:sym typeface="Quattrocento Sans"/>
              </a:defRPr>
            </a:lvl1pPr>
            <a:lvl2pPr marL="628650" marR="0" lvl="1" indent="-158750" algn="l" rtl="0">
              <a:spcBef>
                <a:spcPts val="400"/>
              </a:spcBef>
              <a:buClr>
                <a:srgbClr val="595959"/>
              </a:buClr>
              <a:buSzPct val="100000"/>
              <a:buFont typeface="Noto Sans Symbols"/>
              <a:buChar char="▪"/>
              <a:defRPr sz="2000" b="0" i="0" u="none" strike="noStrike" cap="none">
                <a:solidFill>
                  <a:srgbClr val="262626"/>
                </a:solidFill>
                <a:latin typeface="Quattrocento Sans"/>
                <a:ea typeface="Quattrocento Sans"/>
                <a:cs typeface="Quattrocento Sans"/>
                <a:sym typeface="Quattrocento Sans"/>
              </a:defRPr>
            </a:lvl2pPr>
            <a:lvl3pPr marL="971550" marR="0" lvl="2" indent="-57150" algn="l" rtl="0">
              <a:spcBef>
                <a:spcPts val="360"/>
              </a:spcBef>
              <a:buClr>
                <a:srgbClr val="595959"/>
              </a:buClr>
              <a:buSzPct val="100000"/>
              <a:buFont typeface="Arial"/>
              <a:buChar char="•"/>
              <a:defRPr sz="1800" b="0" i="0" u="none" strike="noStrike" cap="none">
                <a:solidFill>
                  <a:srgbClr val="595959"/>
                </a:solidFill>
                <a:latin typeface="Quattrocento Sans"/>
                <a:ea typeface="Quattrocento Sans"/>
                <a:cs typeface="Quattrocento Sans"/>
                <a:sym typeface="Quattrocento Sans"/>
              </a:defRPr>
            </a:lvl3pPr>
            <a:lvl4pPr marL="1257300" marR="0" lvl="3" indent="-127000" algn="l" rtl="0">
              <a:spcBef>
                <a:spcPts val="320"/>
              </a:spcBef>
              <a:buClr>
                <a:srgbClr val="017EB8"/>
              </a:buClr>
              <a:buSzPct val="100000"/>
              <a:buFont typeface="Noto Sans Symbols"/>
              <a:buChar char="▪"/>
              <a:defRPr sz="1600" b="0" i="0" u="none" strike="noStrike" cap="none">
                <a:solidFill>
                  <a:srgbClr val="595959"/>
                </a:solidFill>
                <a:latin typeface="Quattrocento Sans"/>
                <a:ea typeface="Quattrocento Sans"/>
                <a:cs typeface="Quattrocento Sans"/>
                <a:sym typeface="Quattrocento Sans"/>
              </a:defRPr>
            </a:lvl4pPr>
            <a:lvl5pPr marL="1485900" marR="0" lvl="4" indent="-127000" algn="l" rtl="0">
              <a:spcBef>
                <a:spcPts val="320"/>
              </a:spcBef>
              <a:buClr>
                <a:srgbClr val="017EB8"/>
              </a:buClr>
              <a:buSzPct val="100000"/>
              <a:buFont typeface="Noto Sans Symbols"/>
              <a:buChar char="▪"/>
              <a:defRPr sz="16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1_One Column Layout">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230400" y="0"/>
            <a:ext cx="8229600" cy="9144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000" b="0" i="0" u="none" strike="noStrike" cap="none">
                <a:solidFill>
                  <a:srgbClr val="017EB8"/>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6" name="Shape 46"/>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a:t>
            </a:fld>
            <a:endParaRPr lang="en-US" sz="1200" b="0" i="0" u="none" strike="noStrike" cap="none">
              <a:solidFill>
                <a:schemeClr val="lt1"/>
              </a:solidFill>
              <a:latin typeface="Quattrocento Sans"/>
              <a:ea typeface="Quattrocento Sans"/>
              <a:cs typeface="Quattrocento Sans"/>
              <a:sym typeface="Quattrocento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image" Target="../media/image1.jpg"/><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r="-3999"/>
          </a:stretch>
        </a:blip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230400" y="0"/>
            <a:ext cx="8229600" cy="9144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000" b="0" i="0" u="none" strike="noStrike" cap="none">
                <a:solidFill>
                  <a:srgbClr val="017EB8"/>
                </a:solidFill>
                <a:latin typeface="Quattrocento Sans"/>
                <a:ea typeface="Quattrocento Sans"/>
                <a:cs typeface="Quattrocento Sans"/>
                <a:sym typeface="Quattrocento Sans"/>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230400" y="1447800"/>
            <a:ext cx="8229600" cy="4525963"/>
          </a:xfrm>
          <a:prstGeom prst="rect">
            <a:avLst/>
          </a:prstGeom>
          <a:noFill/>
          <a:ln>
            <a:noFill/>
          </a:ln>
        </p:spPr>
        <p:txBody>
          <a:bodyPr lIns="91425" tIns="91425" rIns="91425" bIns="91425" anchor="t" anchorCtr="0"/>
          <a:lstStyle>
            <a:lvl1pPr marL="266700" marR="0" lvl="0" indent="-63500" algn="l" rtl="0">
              <a:spcBef>
                <a:spcPts val="640"/>
              </a:spcBef>
              <a:buClr>
                <a:srgbClr val="017EB8"/>
              </a:buClr>
              <a:buSzPct val="100000"/>
              <a:buFont typeface="Arial"/>
              <a:buChar char="•"/>
              <a:defRPr sz="3200" b="0" i="0" u="none" strike="noStrike" cap="none">
                <a:solidFill>
                  <a:srgbClr val="3F3F3F"/>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sldNum" idx="12"/>
          </p:nvPr>
        </p:nvSpPr>
        <p:spPr>
          <a:xfrm>
            <a:off x="6858000" y="6446837"/>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13" name="Shape 13"/>
          <p:cNvSpPr txBox="1"/>
          <p:nvPr/>
        </p:nvSpPr>
        <p:spPr>
          <a:xfrm>
            <a:off x="1905000" y="6324600"/>
            <a:ext cx="3048000" cy="304799"/>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rgbClr val="017EB8"/>
              </a:buClr>
              <a:buFont typeface="Noto Sans Symbols"/>
              <a:buNone/>
            </a:pPr>
            <a:endParaRPr sz="1400" b="0" i="0" u="none" strike="noStrike" cap="none">
              <a:solidFill>
                <a:schemeClr val="dk1"/>
              </a:solidFill>
              <a:latin typeface="Quattrocento Sans"/>
              <a:ea typeface="Quattrocento Sans"/>
              <a:cs typeface="Quattrocento Sans"/>
              <a:sym typeface="Quattrocento Sans"/>
            </a:endParaRPr>
          </a:p>
          <a:p>
            <a:pPr marL="0" marR="0" lvl="0" indent="0" algn="l" rtl="0">
              <a:spcBef>
                <a:spcPts val="280"/>
              </a:spcBef>
              <a:buClr>
                <a:srgbClr val="017EB8"/>
              </a:buClr>
              <a:buFont typeface="Noto Sans Symbols"/>
              <a:buNone/>
            </a:pPr>
            <a:endParaRPr sz="1400" b="0" i="0" u="none" strike="noStrike" cap="none">
              <a:solidFill>
                <a:schemeClr val="dk1"/>
              </a:solidFill>
              <a:latin typeface="Quattrocento Sans"/>
              <a:ea typeface="Quattrocento Sans"/>
              <a:cs typeface="Quattrocento Sans"/>
              <a:sym typeface="Quattrocento Sans"/>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r="-3999"/>
          </a:stretch>
        </a:blipFill>
        <a:effectLst/>
      </p:bgPr>
    </p:bg>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230400" y="0"/>
            <a:ext cx="8229600" cy="914400"/>
          </a:xfrm>
          <a:prstGeom prst="rect">
            <a:avLst/>
          </a:prstGeom>
          <a:noFill/>
          <a:ln>
            <a:noFill/>
          </a:ln>
        </p:spPr>
        <p:txBody>
          <a:bodyPr lIns="91425" tIns="91425" rIns="91425" bIns="91425" anchor="ctr" anchorCtr="0"/>
          <a:lstStyle>
            <a:lvl1pPr marL="0" marR="0" lvl="0" indent="0" algn="l" rtl="0">
              <a:spcBef>
                <a:spcPts val="0"/>
              </a:spcBef>
              <a:buClr>
                <a:srgbClr val="017EB8"/>
              </a:buClr>
              <a:buFont typeface="Quattrocento Sans"/>
              <a:buNone/>
              <a:defRPr sz="4000" b="0" i="0" u="none" strike="noStrike" cap="none">
                <a:solidFill>
                  <a:srgbClr val="017EB8"/>
                </a:solidFill>
                <a:latin typeface="Quattrocento Sans"/>
                <a:ea typeface="Quattrocento Sans"/>
                <a:cs typeface="Quattrocento Sans"/>
                <a:sym typeface="Quattrocento Sans"/>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66" name="Shape 66"/>
          <p:cNvSpPr txBox="1">
            <a:spLocks noGrp="1"/>
          </p:cNvSpPr>
          <p:nvPr>
            <p:ph type="body" idx="1"/>
          </p:nvPr>
        </p:nvSpPr>
        <p:spPr>
          <a:xfrm>
            <a:off x="230400" y="1447800"/>
            <a:ext cx="8229600" cy="4526100"/>
          </a:xfrm>
          <a:prstGeom prst="rect">
            <a:avLst/>
          </a:prstGeom>
          <a:noFill/>
          <a:ln>
            <a:noFill/>
          </a:ln>
        </p:spPr>
        <p:txBody>
          <a:bodyPr lIns="91425" tIns="91425" rIns="91425" bIns="91425" anchor="t" anchorCtr="0"/>
          <a:lstStyle>
            <a:lvl1pPr marL="266700" marR="0" lvl="0" indent="-63500" algn="l" rtl="0">
              <a:spcBef>
                <a:spcPts val="640"/>
              </a:spcBef>
              <a:buClr>
                <a:srgbClr val="017EB8"/>
              </a:buClr>
              <a:buSzPct val="100000"/>
              <a:buFont typeface="Arial"/>
              <a:buChar char="•"/>
              <a:defRPr sz="3200" b="0" i="0" u="none" strike="noStrike" cap="none">
                <a:solidFill>
                  <a:srgbClr val="3F3F3F"/>
                </a:solidFill>
                <a:latin typeface="Quattrocento Sans"/>
                <a:ea typeface="Quattrocento Sans"/>
                <a:cs typeface="Quattrocento Sans"/>
                <a:sym typeface="Quattrocento Sans"/>
              </a:defRPr>
            </a:lvl1pPr>
            <a:lvl2pPr marL="628650" marR="0" lvl="1" indent="-107950" algn="l" rtl="0">
              <a:spcBef>
                <a:spcPts val="560"/>
              </a:spcBef>
              <a:buClr>
                <a:srgbClr val="017EB8"/>
              </a:buClr>
              <a:buSzPct val="100000"/>
              <a:buFont typeface="Noto Sans Symbols"/>
              <a:buChar char="▪"/>
              <a:defRPr sz="2800" b="0" i="0" u="none" strike="noStrike" cap="none">
                <a:solidFill>
                  <a:srgbClr val="262626"/>
                </a:solidFill>
                <a:latin typeface="Quattrocento Sans"/>
                <a:ea typeface="Quattrocento Sans"/>
                <a:cs typeface="Quattrocento Sans"/>
                <a:sym typeface="Quattrocento Sans"/>
              </a:defRPr>
            </a:lvl2pPr>
            <a:lvl3pPr marL="971550" marR="0" lvl="2" indent="-19050" algn="l" rtl="0">
              <a:spcBef>
                <a:spcPts val="480"/>
              </a:spcBef>
              <a:buClr>
                <a:srgbClr val="017EB8"/>
              </a:buClr>
              <a:buSzPct val="100000"/>
              <a:buFont typeface="Noto Sans Symbols"/>
              <a:buChar char="▪"/>
              <a:defRPr sz="2400" b="0" i="0" u="none" strike="noStrike" cap="none">
                <a:solidFill>
                  <a:srgbClr val="595959"/>
                </a:solidFill>
                <a:latin typeface="Quattrocento Sans"/>
                <a:ea typeface="Quattrocento Sans"/>
                <a:cs typeface="Quattrocento Sans"/>
                <a:sym typeface="Quattrocento Sans"/>
              </a:defRPr>
            </a:lvl3pPr>
            <a:lvl4pPr marL="1257300" marR="0" lvl="3" indent="-101600" algn="l" rtl="0">
              <a:spcBef>
                <a:spcPts val="400"/>
              </a:spcBef>
              <a:buClr>
                <a:srgbClr val="017EB8"/>
              </a:buClr>
              <a:buSzPct val="100000"/>
              <a:buFont typeface="Noto Sans Symbols"/>
              <a:buChar char="▪"/>
              <a:defRPr sz="2000" b="0" i="0" u="none" strike="noStrike" cap="none">
                <a:solidFill>
                  <a:srgbClr val="595959"/>
                </a:solidFill>
                <a:latin typeface="Quattrocento Sans"/>
                <a:ea typeface="Quattrocento Sans"/>
                <a:cs typeface="Quattrocento Sans"/>
                <a:sym typeface="Quattrocento Sans"/>
              </a:defRPr>
            </a:lvl4pPr>
            <a:lvl5pPr marL="1485900" marR="0" lvl="4" indent="-101600" algn="l" rtl="0">
              <a:spcBef>
                <a:spcPts val="400"/>
              </a:spcBef>
              <a:buClr>
                <a:srgbClr val="017EB8"/>
              </a:buClr>
              <a:buSzPct val="100000"/>
              <a:buFont typeface="Noto Sans Symbols"/>
              <a:buChar char="▪"/>
              <a:defRPr sz="2000" b="0" i="0" u="none" strike="noStrike" cap="none">
                <a:solidFill>
                  <a:schemeClr val="dk1"/>
                </a:solidFill>
                <a:latin typeface="Quattrocento Sans"/>
                <a:ea typeface="Quattrocento Sans"/>
                <a:cs typeface="Quattrocento Sans"/>
                <a:sym typeface="Quattrocento Sans"/>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6858000" y="6446837"/>
            <a:ext cx="2133599" cy="3650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68" name="Shape 68"/>
          <p:cNvSpPr txBox="1"/>
          <p:nvPr/>
        </p:nvSpPr>
        <p:spPr>
          <a:xfrm>
            <a:off x="1905000" y="6324600"/>
            <a:ext cx="3048000" cy="304799"/>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rgbClr val="017EB8"/>
              </a:buClr>
              <a:buFont typeface="Noto Sans Symbols"/>
              <a:buNone/>
            </a:pPr>
            <a:endParaRPr sz="1400" b="0" i="0" u="none" strike="noStrike" cap="none">
              <a:solidFill>
                <a:schemeClr val="dk1"/>
              </a:solidFill>
              <a:latin typeface="Quattrocento Sans"/>
              <a:ea typeface="Quattrocento Sans"/>
              <a:cs typeface="Quattrocento Sans"/>
              <a:sym typeface="Quattrocento Sans"/>
            </a:endParaRPr>
          </a:p>
          <a:p>
            <a:pPr marL="0" marR="0" lvl="0" indent="0" algn="l" rtl="0">
              <a:spcBef>
                <a:spcPts val="280"/>
              </a:spcBef>
              <a:buClr>
                <a:srgbClr val="017EB8"/>
              </a:buClr>
              <a:buFont typeface="Noto Sans Symbols"/>
              <a:buNone/>
            </a:pPr>
            <a:endParaRPr sz="1400" b="0" i="0" u="none" strike="noStrike" cap="none">
              <a:solidFill>
                <a:schemeClr val="dk1"/>
              </a:solidFill>
              <a:latin typeface="Quattrocento Sans"/>
              <a:ea typeface="Quattrocento Sans"/>
              <a:cs typeface="Quattrocento Sans"/>
              <a:sym typeface="Quattrocento Sans"/>
            </a:endParaRPr>
          </a:p>
        </p:txBody>
      </p:sp>
    </p:spTree>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mailto:info@softserveinc.com" TargetMode="External"/><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hyperlink" Target="http://www.softserveinc.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ctrTitle"/>
          </p:nvPr>
        </p:nvSpPr>
        <p:spPr>
          <a:xfrm>
            <a:off x="2438400" y="2590800"/>
            <a:ext cx="6476999" cy="1447800"/>
          </a:xfrm>
          <a:prstGeom prst="rect">
            <a:avLst/>
          </a:prstGeom>
          <a:noFill/>
          <a:ln>
            <a:noFill/>
          </a:ln>
        </p:spPr>
        <p:txBody>
          <a:bodyPr lIns="91425" tIns="45700" rIns="91425" bIns="45700" anchor="ctr" anchorCtr="0">
            <a:noAutofit/>
          </a:bodyPr>
          <a:lstStyle/>
          <a:p>
            <a:pPr lvl="0" rtl="0">
              <a:spcBef>
                <a:spcPts val="0"/>
              </a:spcBef>
              <a:buClr>
                <a:schemeClr val="lt1"/>
              </a:buClr>
              <a:buSzPct val="25000"/>
              <a:buFont typeface="Quattrocento Sans"/>
              <a:buNone/>
            </a:pPr>
            <a:r>
              <a:rPr lang="en-US" sz="4400">
                <a:solidFill>
                  <a:schemeClr val="lt1"/>
                </a:solidFill>
              </a:rPr>
              <a:t>Test Design Techniques</a:t>
            </a:r>
          </a:p>
          <a:p>
            <a:pPr lvl="0" algn="ctr" rtl="0">
              <a:spcBef>
                <a:spcPts val="0"/>
              </a:spcBef>
              <a:buClr>
                <a:schemeClr val="lt1"/>
              </a:buClr>
              <a:buSzPct val="25000"/>
              <a:buFont typeface="Quattrocento Sans"/>
              <a:buNone/>
            </a:pPr>
            <a:endParaRPr sz="2400">
              <a:solidFill>
                <a:schemeClr val="lt1"/>
              </a:solidFill>
            </a:endParaRPr>
          </a:p>
          <a:p>
            <a:pPr lvl="0" algn="ctr" rtl="0">
              <a:spcBef>
                <a:spcPts val="0"/>
              </a:spcBef>
              <a:buClr>
                <a:schemeClr val="lt1"/>
              </a:buClr>
              <a:buSzPct val="25000"/>
              <a:buFont typeface="Quattrocento Sans"/>
              <a:buNone/>
            </a:pPr>
            <a:r>
              <a:rPr lang="en-US" sz="3000">
                <a:solidFill>
                  <a:schemeClr val="lt1"/>
                </a:solidFill>
              </a:rPr>
              <a:t>Variant 4</a:t>
            </a:r>
          </a:p>
        </p:txBody>
      </p:sp>
      <p:sp>
        <p:nvSpPr>
          <p:cNvPr id="124" name="Shape 124"/>
          <p:cNvSpPr txBox="1">
            <a:spLocks noGrp="1"/>
          </p:cNvSpPr>
          <p:nvPr>
            <p:ph type="subTitle" idx="1"/>
          </p:nvPr>
        </p:nvSpPr>
        <p:spPr>
          <a:xfrm>
            <a:off x="5599100" y="5410200"/>
            <a:ext cx="3240000" cy="990599"/>
          </a:xfrm>
          <a:prstGeom prst="rect">
            <a:avLst/>
          </a:prstGeom>
          <a:noFill/>
          <a:ln>
            <a:noFill/>
          </a:ln>
        </p:spPr>
        <p:txBody>
          <a:bodyPr lIns="91425" tIns="45700" rIns="91425" bIns="45700" anchor="t" anchorCtr="0">
            <a:noAutofit/>
          </a:bodyPr>
          <a:lstStyle/>
          <a:p>
            <a:pPr marL="266700" marR="0" lvl="0" indent="-266700" algn="l" rtl="0">
              <a:spcBef>
                <a:spcPts val="0"/>
              </a:spcBef>
              <a:spcAft>
                <a:spcPts val="0"/>
              </a:spcAft>
              <a:buClr>
                <a:srgbClr val="017EB8"/>
              </a:buClr>
              <a:buSzPct val="100000"/>
              <a:buFont typeface="Arial"/>
              <a:buChar char="•"/>
            </a:pPr>
            <a:r>
              <a:rPr lang="en-US"/>
              <a:t>Olesia Ivanauskaite</a:t>
            </a:r>
          </a:p>
          <a:p>
            <a:pPr marL="266700" marR="0" lvl="0" indent="-266700" algn="l" rtl="0">
              <a:spcBef>
                <a:spcPts val="480"/>
              </a:spcBef>
              <a:spcAft>
                <a:spcPts val="0"/>
              </a:spcAft>
              <a:buClr>
                <a:srgbClr val="017EB8"/>
              </a:buClr>
              <a:buSzPct val="100000"/>
              <a:buFont typeface="Arial"/>
              <a:buChar char="•"/>
            </a:pPr>
            <a:r>
              <a:rPr lang="en-US"/>
              <a:t>26.01.2016</a:t>
            </a:r>
          </a:p>
          <a:p>
            <a:pPr marL="266700" marR="0" lvl="0" indent="-266700" algn="l" rtl="0">
              <a:spcBef>
                <a:spcPts val="480"/>
              </a:spcBef>
              <a:buClr>
                <a:srgbClr val="017EB8"/>
              </a:buClr>
              <a:buSzPct val="100000"/>
              <a:buFont typeface="Arial"/>
              <a:buNone/>
            </a:pPr>
            <a:endParaRPr sz="2400" b="0" i="0" u="none" strike="noStrike" cap="none">
              <a:solidFill>
                <a:srgbClr val="75BEE9"/>
              </a:solidFill>
              <a:latin typeface="Quattrocento Sans"/>
              <a:ea typeface="Quattrocento Sans"/>
              <a:cs typeface="Quattrocento Sans"/>
              <a:sym typeface="Quattrocento Sans"/>
            </a:endParaRP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Shape 234"/>
          <p:cNvSpPr txBox="1">
            <a:spLocks noGrp="1"/>
          </p:cNvSpPr>
          <p:nvPr>
            <p:ph type="ctrTitle"/>
          </p:nvPr>
        </p:nvSpPr>
        <p:spPr>
          <a:xfrm>
            <a:off x="457200" y="2362200"/>
            <a:ext cx="8381999" cy="1447800"/>
          </a:xfrm>
          <a:prstGeom prst="rect">
            <a:avLst/>
          </a:prstGeom>
          <a:noFill/>
          <a:ln>
            <a:noFill/>
          </a:ln>
        </p:spPr>
        <p:txBody>
          <a:bodyPr lIns="91425" tIns="45700" rIns="91425" bIns="45700" anchor="ctr" anchorCtr="0">
            <a:noAutofit/>
          </a:bodyPr>
          <a:lstStyle/>
          <a:p>
            <a:pPr marL="0" marR="0" lvl="0" indent="0" algn="ctr" rtl="0">
              <a:spcBef>
                <a:spcPts val="0"/>
              </a:spcBef>
              <a:buClr>
                <a:schemeClr val="lt1"/>
              </a:buClr>
              <a:buSzPct val="25000"/>
              <a:buFont typeface="Quattrocento Sans"/>
              <a:buNone/>
            </a:pPr>
            <a:r>
              <a:rPr lang="en-US" sz="4800" b="0" i="0" u="none" strike="noStrike" cap="none">
                <a:solidFill>
                  <a:schemeClr val="lt1"/>
                </a:solidFill>
                <a:latin typeface="Quattrocento Sans"/>
                <a:ea typeface="Quattrocento Sans"/>
                <a:cs typeface="Quattrocento Sans"/>
                <a:sym typeface="Quattrocento Sans"/>
              </a:rPr>
              <a:t>Thank you</a:t>
            </a:r>
          </a:p>
        </p:txBody>
      </p:sp>
      <p:sp>
        <p:nvSpPr>
          <p:cNvPr id="235" name="Shape 235"/>
          <p:cNvSpPr txBox="1">
            <a:spLocks noGrp="1"/>
          </p:cNvSpPr>
          <p:nvPr>
            <p:ph type="body" idx="1"/>
          </p:nvPr>
        </p:nvSpPr>
        <p:spPr>
          <a:xfrm>
            <a:off x="6934200" y="5105400"/>
            <a:ext cx="1805699" cy="1676399"/>
          </a:xfrm>
          <a:prstGeom prst="rect">
            <a:avLst/>
          </a:prstGeom>
          <a:noFill/>
          <a:ln>
            <a:noFill/>
          </a:ln>
        </p:spPr>
        <p:txBody>
          <a:bodyPr lIns="0" tIns="45700" rIns="91425" bIns="45700" anchor="t" anchorCtr="0">
            <a:noAutofit/>
          </a:bodyPr>
          <a:lstStyle/>
          <a:p>
            <a:pPr marL="0" marR="0" lvl="0" indent="0" algn="l" rtl="0">
              <a:lnSpc>
                <a:spcPct val="110000"/>
              </a:lnSpc>
              <a:spcBef>
                <a:spcPts val="0"/>
              </a:spcBef>
              <a:spcAft>
                <a:spcPts val="0"/>
              </a:spcAft>
              <a:buClr>
                <a:srgbClr val="017EB8"/>
              </a:buClr>
              <a:buSzPct val="25000"/>
              <a:buFont typeface="Arial"/>
              <a:buNone/>
            </a:pPr>
            <a:r>
              <a:rPr lang="en-US" sz="1202" b="1" i="0" u="none" strike="noStrike" cap="none">
                <a:solidFill>
                  <a:srgbClr val="75BEE9"/>
                </a:solidFill>
                <a:latin typeface="Quattrocento Sans"/>
                <a:ea typeface="Quattrocento Sans"/>
                <a:cs typeface="Quattrocento Sans"/>
                <a:sym typeface="Quattrocento Sans"/>
              </a:rPr>
              <a:t>USA TELEPHONE</a:t>
            </a:r>
          </a:p>
          <a:p>
            <a:pPr marL="0" marR="0" lvl="0" indent="0" algn="l" rtl="0">
              <a:lnSpc>
                <a:spcPct val="110000"/>
              </a:lnSpc>
              <a:spcBef>
                <a:spcPts val="0"/>
              </a:spcBef>
              <a:spcAft>
                <a:spcPts val="0"/>
              </a:spcAft>
              <a:buClr>
                <a:srgbClr val="017EB8"/>
              </a:buClr>
              <a:buSzPct val="25000"/>
              <a:buFont typeface="Arial"/>
              <a:buNone/>
            </a:pPr>
            <a:r>
              <a:rPr lang="en-US" sz="1110" b="0" i="0" u="none" strike="noStrike" cap="none">
                <a:solidFill>
                  <a:srgbClr val="75BEE9"/>
                </a:solidFill>
                <a:latin typeface="Quattrocento Sans"/>
                <a:ea typeface="Quattrocento Sans"/>
                <a:cs typeface="Quattrocento Sans"/>
                <a:sym typeface="Quattrocento Sans"/>
              </a:rPr>
              <a:t>Toll-Free: 866.687.3588</a:t>
            </a:r>
          </a:p>
          <a:p>
            <a:pPr marL="0" marR="0" lvl="0" indent="0" algn="l" rtl="0">
              <a:lnSpc>
                <a:spcPct val="110000"/>
              </a:lnSpc>
              <a:spcBef>
                <a:spcPts val="0"/>
              </a:spcBef>
              <a:spcAft>
                <a:spcPts val="0"/>
              </a:spcAft>
              <a:buClr>
                <a:srgbClr val="017EB8"/>
              </a:buClr>
              <a:buSzPct val="25000"/>
              <a:buFont typeface="Arial"/>
              <a:buNone/>
            </a:pPr>
            <a:r>
              <a:rPr lang="en-US" sz="1110" b="0" i="0" u="none" strike="noStrike" cap="none">
                <a:solidFill>
                  <a:srgbClr val="75BEE9"/>
                </a:solidFill>
                <a:latin typeface="Quattrocento Sans"/>
                <a:ea typeface="Quattrocento Sans"/>
                <a:cs typeface="Quattrocento Sans"/>
                <a:sym typeface="Quattrocento Sans"/>
              </a:rPr>
              <a:t>Office: 239.690.3111</a:t>
            </a:r>
          </a:p>
          <a:p>
            <a:pPr marL="0" marR="0" lvl="0" indent="0" algn="l" rtl="0">
              <a:lnSpc>
                <a:spcPct val="90000"/>
              </a:lnSpc>
              <a:spcBef>
                <a:spcPts val="0"/>
              </a:spcBef>
              <a:spcAft>
                <a:spcPts val="0"/>
              </a:spcAft>
              <a:buClr>
                <a:srgbClr val="017EB8"/>
              </a:buClr>
              <a:buSzPct val="25000"/>
              <a:buFont typeface="Arial"/>
              <a:buNone/>
            </a:pPr>
            <a:endParaRPr sz="1110" b="0" i="0" u="none" strike="noStrike" cap="none">
              <a:solidFill>
                <a:srgbClr val="75BEE9"/>
              </a:solidFill>
              <a:latin typeface="Quattrocento Sans"/>
              <a:ea typeface="Quattrocento Sans"/>
              <a:cs typeface="Quattrocento Sans"/>
              <a:sym typeface="Quattrocento Sans"/>
            </a:endParaRPr>
          </a:p>
          <a:p>
            <a:pPr marL="0" marR="0" lvl="0" indent="0" algn="l" rtl="0">
              <a:lnSpc>
                <a:spcPct val="100000"/>
              </a:lnSpc>
              <a:spcBef>
                <a:spcPts val="0"/>
              </a:spcBef>
              <a:spcAft>
                <a:spcPts val="0"/>
              </a:spcAft>
              <a:buClr>
                <a:srgbClr val="017EB8"/>
              </a:buClr>
              <a:buSzPct val="25000"/>
              <a:buFont typeface="Arial"/>
              <a:buNone/>
            </a:pPr>
            <a:r>
              <a:rPr lang="en-US" sz="1202" b="1" i="0" u="none" strike="noStrike" cap="none">
                <a:solidFill>
                  <a:srgbClr val="75BEE9"/>
                </a:solidFill>
                <a:latin typeface="Quattrocento Sans"/>
                <a:ea typeface="Quattrocento Sans"/>
                <a:cs typeface="Quattrocento Sans"/>
                <a:sym typeface="Quattrocento Sans"/>
              </a:rPr>
              <a:t>UK TELEPHONE</a:t>
            </a:r>
          </a:p>
          <a:p>
            <a:pPr marL="0" marR="0" lvl="0" indent="0" algn="l" rtl="0">
              <a:lnSpc>
                <a:spcPct val="100000"/>
              </a:lnSpc>
              <a:spcBef>
                <a:spcPts val="0"/>
              </a:spcBef>
              <a:spcAft>
                <a:spcPts val="0"/>
              </a:spcAft>
              <a:buClr>
                <a:srgbClr val="017EB8"/>
              </a:buClr>
              <a:buSzPct val="25000"/>
              <a:buFont typeface="Arial"/>
              <a:buNone/>
            </a:pPr>
            <a:r>
              <a:rPr lang="en-US" sz="1110" b="0" i="0" u="none" strike="noStrike" cap="none">
                <a:solidFill>
                  <a:srgbClr val="75BEE9"/>
                </a:solidFill>
                <a:latin typeface="Quattrocento Sans"/>
                <a:ea typeface="Quattrocento Sans"/>
                <a:cs typeface="Quattrocento Sans"/>
                <a:sym typeface="Quattrocento Sans"/>
              </a:rPr>
              <a:t>Tel: 0207.544.8414</a:t>
            </a:r>
          </a:p>
          <a:p>
            <a:pPr marL="0" marR="0" lvl="0" indent="0" algn="l" rtl="0">
              <a:lnSpc>
                <a:spcPct val="90000"/>
              </a:lnSpc>
              <a:spcBef>
                <a:spcPts val="0"/>
              </a:spcBef>
              <a:spcAft>
                <a:spcPts val="0"/>
              </a:spcAft>
              <a:buClr>
                <a:srgbClr val="017EB8"/>
              </a:buClr>
              <a:buSzPct val="25000"/>
              <a:buFont typeface="Arial"/>
              <a:buNone/>
            </a:pPr>
            <a:endParaRPr sz="1110" b="0" i="0" u="none" strike="noStrike" cap="none">
              <a:solidFill>
                <a:srgbClr val="75BEE9"/>
              </a:solidFill>
              <a:latin typeface="Quattrocento Sans"/>
              <a:ea typeface="Quattrocento Sans"/>
              <a:cs typeface="Quattrocento Sans"/>
              <a:sym typeface="Quattrocento Sans"/>
            </a:endParaRPr>
          </a:p>
          <a:p>
            <a:pPr marL="0" marR="0" lvl="0" indent="0" algn="l" rtl="0">
              <a:lnSpc>
                <a:spcPct val="100000"/>
              </a:lnSpc>
              <a:spcBef>
                <a:spcPts val="0"/>
              </a:spcBef>
              <a:spcAft>
                <a:spcPts val="0"/>
              </a:spcAft>
              <a:buClr>
                <a:srgbClr val="017EB8"/>
              </a:buClr>
              <a:buSzPct val="25000"/>
              <a:buFont typeface="Arial"/>
              <a:buNone/>
            </a:pPr>
            <a:r>
              <a:rPr lang="en-US" sz="1202" b="1" i="0" u="none" strike="noStrike" cap="none">
                <a:solidFill>
                  <a:srgbClr val="75BEE9"/>
                </a:solidFill>
                <a:latin typeface="Quattrocento Sans"/>
                <a:ea typeface="Quattrocento Sans"/>
                <a:cs typeface="Quattrocento Sans"/>
                <a:sym typeface="Quattrocento Sans"/>
              </a:rPr>
              <a:t>GERMAN TELEPHONE </a:t>
            </a:r>
          </a:p>
          <a:p>
            <a:pPr marL="0" marR="0" lvl="0" indent="0" algn="l" rtl="0">
              <a:lnSpc>
                <a:spcPct val="100000"/>
              </a:lnSpc>
              <a:spcBef>
                <a:spcPts val="0"/>
              </a:spcBef>
              <a:spcAft>
                <a:spcPts val="0"/>
              </a:spcAft>
              <a:buClr>
                <a:srgbClr val="017EB8"/>
              </a:buClr>
              <a:buSzPct val="25000"/>
              <a:buFont typeface="Arial"/>
              <a:buNone/>
            </a:pPr>
            <a:r>
              <a:rPr lang="en-US" sz="1110" b="0" i="0" u="none" strike="noStrike" cap="none">
                <a:solidFill>
                  <a:srgbClr val="75BEE9"/>
                </a:solidFill>
                <a:latin typeface="Quattrocento Sans"/>
                <a:ea typeface="Quattrocento Sans"/>
                <a:cs typeface="Quattrocento Sans"/>
                <a:sym typeface="Quattrocento Sans"/>
              </a:rPr>
              <a:t>Tel: 0692.602.5857</a:t>
            </a:r>
          </a:p>
          <a:p>
            <a:pPr marL="0" marR="0" lvl="0" indent="0" algn="l" rtl="0">
              <a:lnSpc>
                <a:spcPct val="90000"/>
              </a:lnSpc>
              <a:spcBef>
                <a:spcPts val="0"/>
              </a:spcBef>
              <a:spcAft>
                <a:spcPts val="0"/>
              </a:spcAft>
              <a:buClr>
                <a:srgbClr val="017EB8"/>
              </a:buClr>
              <a:buSzPct val="25000"/>
              <a:buFont typeface="Arial"/>
              <a:buNone/>
            </a:pPr>
            <a:endParaRPr sz="1110" b="0" i="0" u="none" strike="noStrike" cap="none">
              <a:solidFill>
                <a:srgbClr val="75BEE9"/>
              </a:solidFill>
              <a:latin typeface="Quattrocento Sans"/>
              <a:ea typeface="Quattrocento Sans"/>
              <a:cs typeface="Quattrocento Sans"/>
              <a:sym typeface="Quattrocento Sans"/>
            </a:endParaRPr>
          </a:p>
          <a:p>
            <a:pPr marL="0" marR="0" lvl="0" indent="0" algn="l" rtl="0">
              <a:lnSpc>
                <a:spcPct val="90000"/>
              </a:lnSpc>
              <a:spcBef>
                <a:spcPts val="0"/>
              </a:spcBef>
              <a:spcAft>
                <a:spcPts val="0"/>
              </a:spcAft>
              <a:buClr>
                <a:srgbClr val="017EB8"/>
              </a:buClr>
              <a:buSzPct val="25000"/>
              <a:buFont typeface="Arial"/>
              <a:buNone/>
            </a:pPr>
            <a:endParaRPr sz="1110" b="0" i="0" u="none" strike="noStrike" cap="none">
              <a:solidFill>
                <a:srgbClr val="75BEE9"/>
              </a:solidFill>
              <a:latin typeface="Quattrocento Sans"/>
              <a:ea typeface="Quattrocento Sans"/>
              <a:cs typeface="Quattrocento Sans"/>
              <a:sym typeface="Quattrocento Sans"/>
            </a:endParaRPr>
          </a:p>
        </p:txBody>
      </p:sp>
      <p:sp>
        <p:nvSpPr>
          <p:cNvPr id="236" name="Shape 236"/>
          <p:cNvSpPr txBox="1">
            <a:spLocks noGrp="1"/>
          </p:cNvSpPr>
          <p:nvPr>
            <p:ph type="body" idx="2"/>
          </p:nvPr>
        </p:nvSpPr>
        <p:spPr>
          <a:xfrm>
            <a:off x="4775200" y="5105400"/>
            <a:ext cx="1805699" cy="1295400"/>
          </a:xfrm>
          <a:prstGeom prst="rect">
            <a:avLst/>
          </a:prstGeom>
          <a:noFill/>
          <a:ln>
            <a:noFill/>
          </a:ln>
        </p:spPr>
        <p:txBody>
          <a:bodyPr lIns="0" tIns="45700" rIns="91425" bIns="45700" anchor="t" anchorCtr="0">
            <a:noAutofit/>
          </a:bodyPr>
          <a:lstStyle/>
          <a:p>
            <a:pPr marL="0" marR="0" lvl="0" indent="0" algn="l" rtl="0">
              <a:lnSpc>
                <a:spcPct val="100000"/>
              </a:lnSpc>
              <a:spcBef>
                <a:spcPts val="0"/>
              </a:spcBef>
              <a:spcAft>
                <a:spcPts val="0"/>
              </a:spcAft>
              <a:buClr>
                <a:srgbClr val="017EB8"/>
              </a:buClr>
              <a:buSzPct val="25000"/>
              <a:buFont typeface="Arial"/>
              <a:buNone/>
            </a:pPr>
            <a:r>
              <a:rPr lang="en-US" sz="1200" b="1" i="0" u="none" strike="noStrike" cap="none">
                <a:solidFill>
                  <a:srgbClr val="75BEE9"/>
                </a:solidFill>
                <a:latin typeface="Quattrocento Sans"/>
                <a:ea typeface="Quattrocento Sans"/>
                <a:cs typeface="Quattrocento Sans"/>
                <a:sym typeface="Quattrocento Sans"/>
              </a:rPr>
              <a:t>EMAIL</a:t>
            </a:r>
          </a:p>
          <a:p>
            <a:pPr marL="0" marR="0" lvl="0" indent="0" algn="l" rtl="0">
              <a:lnSpc>
                <a:spcPct val="100000"/>
              </a:lnSpc>
              <a:spcBef>
                <a:spcPts val="0"/>
              </a:spcBef>
              <a:spcAft>
                <a:spcPts val="0"/>
              </a:spcAft>
              <a:buClr>
                <a:srgbClr val="017EB8"/>
              </a:buClr>
              <a:buSzPct val="25000"/>
              <a:buFont typeface="Arial"/>
              <a:buNone/>
            </a:pPr>
            <a:r>
              <a:rPr lang="en-US" sz="1100" b="0" i="0" u="sng" strike="noStrike" cap="none">
                <a:solidFill>
                  <a:schemeClr val="hlink"/>
                </a:solidFill>
                <a:latin typeface="Quattrocento Sans"/>
                <a:ea typeface="Quattrocento Sans"/>
                <a:cs typeface="Quattrocento Sans"/>
                <a:sym typeface="Quattrocento Sans"/>
                <a:hlinkClick r:id="rId3"/>
              </a:rPr>
              <a:t>info@softserveinc.com</a:t>
            </a:r>
          </a:p>
          <a:p>
            <a:pPr marL="0" marR="0" lvl="0" indent="0" algn="l" rtl="0">
              <a:lnSpc>
                <a:spcPct val="100000"/>
              </a:lnSpc>
              <a:spcBef>
                <a:spcPts val="0"/>
              </a:spcBef>
              <a:spcAft>
                <a:spcPts val="0"/>
              </a:spcAft>
              <a:buClr>
                <a:srgbClr val="017EB8"/>
              </a:buClr>
              <a:buSzPct val="25000"/>
              <a:buFont typeface="Arial"/>
              <a:buNone/>
            </a:pPr>
            <a:r>
              <a:rPr lang="en-US" sz="1200" b="0" i="0" u="none" strike="noStrike" cap="none">
                <a:solidFill>
                  <a:srgbClr val="75BEE9"/>
                </a:solidFill>
                <a:latin typeface="Quattrocento Sans"/>
                <a:ea typeface="Quattrocento Sans"/>
                <a:cs typeface="Quattrocento Sans"/>
                <a:sym typeface="Quattrocento Sans"/>
              </a:rPr>
              <a:t> </a:t>
            </a:r>
          </a:p>
          <a:p>
            <a:pPr marL="0" marR="0" lvl="0" indent="0" algn="l" rtl="0">
              <a:lnSpc>
                <a:spcPct val="100000"/>
              </a:lnSpc>
              <a:spcBef>
                <a:spcPts val="0"/>
              </a:spcBef>
              <a:spcAft>
                <a:spcPts val="0"/>
              </a:spcAft>
              <a:buClr>
                <a:srgbClr val="017EB8"/>
              </a:buClr>
              <a:buSzPct val="25000"/>
              <a:buFont typeface="Arial"/>
              <a:buNone/>
            </a:pPr>
            <a:r>
              <a:rPr lang="en-US" sz="1200" b="1" i="0" u="none" strike="noStrike" cap="none">
                <a:solidFill>
                  <a:srgbClr val="75BEE9"/>
                </a:solidFill>
                <a:latin typeface="Quattrocento Sans"/>
                <a:ea typeface="Quattrocento Sans"/>
                <a:cs typeface="Quattrocento Sans"/>
                <a:sym typeface="Quattrocento Sans"/>
              </a:rPr>
              <a:t>WEBSITE:</a:t>
            </a:r>
          </a:p>
          <a:p>
            <a:pPr marL="0" marR="0" lvl="0" indent="0" algn="l" rtl="0">
              <a:lnSpc>
                <a:spcPct val="100000"/>
              </a:lnSpc>
              <a:spcBef>
                <a:spcPts val="0"/>
              </a:spcBef>
              <a:spcAft>
                <a:spcPts val="0"/>
              </a:spcAft>
              <a:buClr>
                <a:srgbClr val="017EB8"/>
              </a:buClr>
              <a:buSzPct val="25000"/>
              <a:buFont typeface="Arial"/>
              <a:buNone/>
            </a:pPr>
            <a:r>
              <a:rPr lang="en-US" sz="1100" b="0" i="0" u="sng" strike="noStrike" cap="none">
                <a:solidFill>
                  <a:schemeClr val="hlink"/>
                </a:solidFill>
                <a:latin typeface="Quattrocento Sans"/>
                <a:ea typeface="Quattrocento Sans"/>
                <a:cs typeface="Quattrocento Sans"/>
                <a:sym typeface="Quattrocento Sans"/>
                <a:hlinkClick r:id="rId4"/>
              </a:rPr>
              <a:t>www.softserveinc.com </a:t>
            </a:r>
          </a:p>
          <a:p>
            <a:pPr marL="0" marR="0" lvl="0" indent="0" algn="l" rtl="0">
              <a:lnSpc>
                <a:spcPct val="100000"/>
              </a:lnSpc>
              <a:spcBef>
                <a:spcPts val="0"/>
              </a:spcBef>
              <a:spcAft>
                <a:spcPts val="0"/>
              </a:spcAft>
              <a:buClr>
                <a:srgbClr val="017EB8"/>
              </a:buClr>
              <a:buSzPct val="25000"/>
              <a:buFont typeface="Arial"/>
              <a:buNone/>
            </a:pPr>
            <a:endParaRPr sz="1200" b="0" i="0" u="none" strike="noStrike" cap="none">
              <a:solidFill>
                <a:srgbClr val="75BEE9"/>
              </a:solidFill>
              <a:latin typeface="Quattrocento Sans"/>
              <a:ea typeface="Quattrocento Sans"/>
              <a:cs typeface="Quattrocento Sans"/>
              <a:sym typeface="Quattrocento Sans"/>
            </a:endParaRPr>
          </a:p>
        </p:txBody>
      </p:sp>
      <p:sp>
        <p:nvSpPr>
          <p:cNvPr id="237" name="Shape 237"/>
          <p:cNvSpPr txBox="1">
            <a:spLocks noGrp="1"/>
          </p:cNvSpPr>
          <p:nvPr>
            <p:ph type="body" idx="3"/>
          </p:nvPr>
        </p:nvSpPr>
        <p:spPr>
          <a:xfrm>
            <a:off x="2616200" y="5105400"/>
            <a:ext cx="1805699" cy="1295400"/>
          </a:xfrm>
          <a:prstGeom prst="rect">
            <a:avLst/>
          </a:prstGeom>
          <a:noFill/>
          <a:ln>
            <a:noFill/>
          </a:ln>
        </p:spPr>
        <p:txBody>
          <a:bodyPr lIns="0" tIns="45700" rIns="91425" bIns="45700" anchor="t" anchorCtr="0">
            <a:noAutofit/>
          </a:bodyPr>
          <a:lstStyle/>
          <a:p>
            <a:pPr marL="0" marR="0" lvl="0" indent="0" algn="l" rtl="0">
              <a:lnSpc>
                <a:spcPct val="100000"/>
              </a:lnSpc>
              <a:spcBef>
                <a:spcPts val="0"/>
              </a:spcBef>
              <a:spcAft>
                <a:spcPts val="0"/>
              </a:spcAft>
              <a:buClr>
                <a:srgbClr val="017EB8"/>
              </a:buClr>
              <a:buSzPct val="25000"/>
              <a:buFont typeface="Arial"/>
              <a:buNone/>
            </a:pPr>
            <a:r>
              <a:rPr lang="en-US" sz="1200" b="1" i="0" u="none" strike="noStrike" cap="none">
                <a:solidFill>
                  <a:srgbClr val="75BEE9"/>
                </a:solidFill>
                <a:latin typeface="Quattrocento Sans"/>
                <a:ea typeface="Quattrocento Sans"/>
                <a:cs typeface="Quattrocento Sans"/>
                <a:sym typeface="Quattrocento Sans"/>
              </a:rPr>
              <a:t>EUROPE OFFICES</a:t>
            </a:r>
          </a:p>
          <a:p>
            <a:pPr marL="0" marR="0" lvl="0" indent="0" algn="l" rtl="0">
              <a:lnSpc>
                <a:spcPct val="100000"/>
              </a:lnSpc>
              <a:spcBef>
                <a:spcPts val="0"/>
              </a:spcBef>
              <a:spcAft>
                <a:spcPts val="0"/>
              </a:spcAft>
              <a:buClr>
                <a:srgbClr val="017EB8"/>
              </a:buClr>
              <a:buSzPct val="25000"/>
              <a:buFont typeface="Arial"/>
              <a:buNone/>
            </a:pPr>
            <a:r>
              <a:rPr lang="en-US" sz="1100" b="0" i="0" u="none" strike="noStrike" cap="none">
                <a:solidFill>
                  <a:srgbClr val="75BEE9"/>
                </a:solidFill>
                <a:latin typeface="Quattrocento Sans"/>
                <a:ea typeface="Quattrocento Sans"/>
                <a:cs typeface="Quattrocento Sans"/>
                <a:sym typeface="Quattrocento Sans"/>
              </a:rPr>
              <a:t>United Kingdom</a:t>
            </a:r>
          </a:p>
          <a:p>
            <a:pPr marL="0" marR="0" lvl="0" indent="0" algn="l" rtl="0">
              <a:lnSpc>
                <a:spcPct val="100000"/>
              </a:lnSpc>
              <a:spcBef>
                <a:spcPts val="0"/>
              </a:spcBef>
              <a:spcAft>
                <a:spcPts val="0"/>
              </a:spcAft>
              <a:buClr>
                <a:srgbClr val="017EB8"/>
              </a:buClr>
              <a:buSzPct val="25000"/>
              <a:buFont typeface="Arial"/>
              <a:buNone/>
            </a:pPr>
            <a:r>
              <a:rPr lang="en-US" sz="1100" b="0" i="0" u="none" strike="noStrike" cap="none">
                <a:solidFill>
                  <a:srgbClr val="75BEE9"/>
                </a:solidFill>
                <a:latin typeface="Quattrocento Sans"/>
                <a:ea typeface="Quattrocento Sans"/>
                <a:cs typeface="Quattrocento Sans"/>
                <a:sym typeface="Quattrocento Sans"/>
              </a:rPr>
              <a:t>Germany</a:t>
            </a:r>
          </a:p>
          <a:p>
            <a:pPr marL="0" marR="0" lvl="0" indent="0" algn="l" rtl="0">
              <a:lnSpc>
                <a:spcPct val="100000"/>
              </a:lnSpc>
              <a:spcBef>
                <a:spcPts val="0"/>
              </a:spcBef>
              <a:spcAft>
                <a:spcPts val="0"/>
              </a:spcAft>
              <a:buClr>
                <a:srgbClr val="017EB8"/>
              </a:buClr>
              <a:buSzPct val="25000"/>
              <a:buFont typeface="Arial"/>
              <a:buNone/>
            </a:pPr>
            <a:r>
              <a:rPr lang="en-US" sz="1100" b="0" i="0" u="none" strike="noStrike" cap="none">
                <a:solidFill>
                  <a:srgbClr val="75BEE9"/>
                </a:solidFill>
                <a:latin typeface="Quattrocento Sans"/>
                <a:ea typeface="Quattrocento Sans"/>
                <a:cs typeface="Quattrocento Sans"/>
                <a:sym typeface="Quattrocento Sans"/>
              </a:rPr>
              <a:t>The Netherlands</a:t>
            </a:r>
          </a:p>
          <a:p>
            <a:pPr marL="0" marR="0" lvl="0" indent="0" algn="l" rtl="0">
              <a:lnSpc>
                <a:spcPct val="100000"/>
              </a:lnSpc>
              <a:spcBef>
                <a:spcPts val="0"/>
              </a:spcBef>
              <a:spcAft>
                <a:spcPts val="0"/>
              </a:spcAft>
              <a:buClr>
                <a:srgbClr val="017EB8"/>
              </a:buClr>
              <a:buSzPct val="25000"/>
              <a:buFont typeface="Arial"/>
              <a:buNone/>
            </a:pPr>
            <a:r>
              <a:rPr lang="en-US" sz="1100" b="0" i="0" u="none" strike="noStrike" cap="none">
                <a:solidFill>
                  <a:srgbClr val="75BEE9"/>
                </a:solidFill>
                <a:latin typeface="Quattrocento Sans"/>
                <a:ea typeface="Quattrocento Sans"/>
                <a:cs typeface="Quattrocento Sans"/>
                <a:sym typeface="Quattrocento Sans"/>
              </a:rPr>
              <a:t>Ukraine</a:t>
            </a:r>
          </a:p>
          <a:p>
            <a:pPr marL="0" marR="0" lvl="0" indent="0" algn="l" rtl="0">
              <a:lnSpc>
                <a:spcPct val="100000"/>
              </a:lnSpc>
              <a:spcBef>
                <a:spcPts val="0"/>
              </a:spcBef>
              <a:spcAft>
                <a:spcPts val="0"/>
              </a:spcAft>
              <a:buClr>
                <a:srgbClr val="017EB8"/>
              </a:buClr>
              <a:buSzPct val="25000"/>
              <a:buFont typeface="Arial"/>
              <a:buNone/>
            </a:pPr>
            <a:r>
              <a:rPr lang="en-US" sz="1100" b="0" i="0" u="none" strike="noStrike" cap="none">
                <a:solidFill>
                  <a:srgbClr val="75BEE9"/>
                </a:solidFill>
                <a:latin typeface="Quattrocento Sans"/>
                <a:ea typeface="Quattrocento Sans"/>
                <a:cs typeface="Quattrocento Sans"/>
                <a:sym typeface="Quattrocento Sans"/>
              </a:rPr>
              <a:t>Bulgaria</a:t>
            </a:r>
          </a:p>
          <a:p>
            <a:pPr marL="0" marR="0" lvl="0" indent="0" algn="l" rtl="0">
              <a:lnSpc>
                <a:spcPct val="100000"/>
              </a:lnSpc>
              <a:spcBef>
                <a:spcPts val="0"/>
              </a:spcBef>
              <a:spcAft>
                <a:spcPts val="0"/>
              </a:spcAft>
              <a:buClr>
                <a:srgbClr val="017EB8"/>
              </a:buClr>
              <a:buSzPct val="25000"/>
              <a:buFont typeface="Arial"/>
              <a:buNone/>
            </a:pPr>
            <a:endParaRPr sz="1200" b="0" i="0" u="none" strike="noStrike" cap="none">
              <a:solidFill>
                <a:srgbClr val="75BEE9"/>
              </a:solidFill>
              <a:latin typeface="Quattrocento Sans"/>
              <a:ea typeface="Quattrocento Sans"/>
              <a:cs typeface="Quattrocento Sans"/>
              <a:sym typeface="Quattrocento Sans"/>
            </a:endParaRPr>
          </a:p>
        </p:txBody>
      </p:sp>
      <p:sp>
        <p:nvSpPr>
          <p:cNvPr id="238" name="Shape 238"/>
          <p:cNvSpPr txBox="1">
            <a:spLocks noGrp="1"/>
          </p:cNvSpPr>
          <p:nvPr>
            <p:ph type="body" idx="4"/>
          </p:nvPr>
        </p:nvSpPr>
        <p:spPr>
          <a:xfrm>
            <a:off x="457200" y="5105400"/>
            <a:ext cx="1805699" cy="1295400"/>
          </a:xfrm>
          <a:prstGeom prst="rect">
            <a:avLst/>
          </a:prstGeom>
          <a:noFill/>
          <a:ln>
            <a:noFill/>
          </a:ln>
        </p:spPr>
        <p:txBody>
          <a:bodyPr lIns="0" tIns="45700" rIns="91425" bIns="45700" anchor="t" anchorCtr="0">
            <a:noAutofit/>
          </a:bodyPr>
          <a:lstStyle/>
          <a:p>
            <a:pPr marL="0" marR="0" lvl="0" indent="0" algn="l" rtl="0">
              <a:lnSpc>
                <a:spcPct val="100000"/>
              </a:lnSpc>
              <a:spcBef>
                <a:spcPts val="0"/>
              </a:spcBef>
              <a:spcAft>
                <a:spcPts val="0"/>
              </a:spcAft>
              <a:buClr>
                <a:srgbClr val="017EB8"/>
              </a:buClr>
              <a:buSzPct val="25000"/>
              <a:buFont typeface="Arial"/>
              <a:buNone/>
            </a:pPr>
            <a:r>
              <a:rPr lang="en-US" sz="1200" b="1" i="0" u="none" strike="noStrike" cap="none">
                <a:solidFill>
                  <a:srgbClr val="75BEE9"/>
                </a:solidFill>
                <a:latin typeface="Quattrocento Sans"/>
                <a:ea typeface="Quattrocento Sans"/>
                <a:cs typeface="Quattrocento Sans"/>
                <a:sym typeface="Quattrocento Sans"/>
              </a:rPr>
              <a:t>US OFFICES</a:t>
            </a:r>
          </a:p>
          <a:p>
            <a:pPr marL="0" marR="0" lvl="0" indent="0" algn="l" rtl="0">
              <a:lnSpc>
                <a:spcPct val="100000"/>
              </a:lnSpc>
              <a:spcBef>
                <a:spcPts val="0"/>
              </a:spcBef>
              <a:spcAft>
                <a:spcPts val="0"/>
              </a:spcAft>
              <a:buClr>
                <a:srgbClr val="017EB8"/>
              </a:buClr>
              <a:buSzPct val="25000"/>
              <a:buFont typeface="Arial"/>
              <a:buNone/>
            </a:pPr>
            <a:r>
              <a:rPr lang="en-US" sz="1100" b="0" i="0" u="none" strike="noStrike" cap="none">
                <a:solidFill>
                  <a:srgbClr val="75BEE9"/>
                </a:solidFill>
                <a:latin typeface="Quattrocento Sans"/>
                <a:ea typeface="Quattrocento Sans"/>
                <a:cs typeface="Quattrocento Sans"/>
                <a:sym typeface="Quattrocento Sans"/>
              </a:rPr>
              <a:t>Austin, TX</a:t>
            </a:r>
          </a:p>
          <a:p>
            <a:pPr marL="0" marR="0" lvl="0" indent="0" algn="l" rtl="0">
              <a:lnSpc>
                <a:spcPct val="100000"/>
              </a:lnSpc>
              <a:spcBef>
                <a:spcPts val="0"/>
              </a:spcBef>
              <a:spcAft>
                <a:spcPts val="0"/>
              </a:spcAft>
              <a:buClr>
                <a:srgbClr val="017EB8"/>
              </a:buClr>
              <a:buSzPct val="25000"/>
              <a:buFont typeface="Arial"/>
              <a:buNone/>
            </a:pPr>
            <a:r>
              <a:rPr lang="en-US" sz="1100" b="0" i="0" u="none" strike="noStrike" cap="none">
                <a:solidFill>
                  <a:srgbClr val="75BEE9"/>
                </a:solidFill>
                <a:latin typeface="Quattrocento Sans"/>
                <a:ea typeface="Quattrocento Sans"/>
                <a:cs typeface="Quattrocento Sans"/>
                <a:sym typeface="Quattrocento Sans"/>
              </a:rPr>
              <a:t>Fort Myers, FL</a:t>
            </a:r>
          </a:p>
          <a:p>
            <a:pPr marL="0" marR="0" lvl="0" indent="0" algn="l" rtl="0">
              <a:lnSpc>
                <a:spcPct val="100000"/>
              </a:lnSpc>
              <a:spcBef>
                <a:spcPts val="0"/>
              </a:spcBef>
              <a:spcAft>
                <a:spcPts val="0"/>
              </a:spcAft>
              <a:buClr>
                <a:srgbClr val="017EB8"/>
              </a:buClr>
              <a:buSzPct val="25000"/>
              <a:buFont typeface="Arial"/>
              <a:buNone/>
            </a:pPr>
            <a:r>
              <a:rPr lang="en-US" sz="1100" b="0" i="0" u="none" strike="noStrike" cap="none">
                <a:solidFill>
                  <a:srgbClr val="75BEE9"/>
                </a:solidFill>
                <a:latin typeface="Quattrocento Sans"/>
                <a:ea typeface="Quattrocento Sans"/>
                <a:cs typeface="Quattrocento Sans"/>
                <a:sym typeface="Quattrocento Sans"/>
              </a:rPr>
              <a:t>Boston, MA</a:t>
            </a:r>
          </a:p>
          <a:p>
            <a:pPr marL="0" marR="0" lvl="0" indent="0" algn="l" rtl="0">
              <a:lnSpc>
                <a:spcPct val="100000"/>
              </a:lnSpc>
              <a:spcBef>
                <a:spcPts val="0"/>
              </a:spcBef>
              <a:spcAft>
                <a:spcPts val="0"/>
              </a:spcAft>
              <a:buClr>
                <a:srgbClr val="017EB8"/>
              </a:buClr>
              <a:buSzPct val="25000"/>
              <a:buFont typeface="Arial"/>
              <a:buNone/>
            </a:pPr>
            <a:r>
              <a:rPr lang="en-US" sz="1100" b="0" i="0" u="none" strike="noStrike" cap="none">
                <a:solidFill>
                  <a:srgbClr val="75BEE9"/>
                </a:solidFill>
                <a:latin typeface="Quattrocento Sans"/>
                <a:ea typeface="Quattrocento Sans"/>
                <a:cs typeface="Quattrocento Sans"/>
                <a:sym typeface="Quattrocento Sans"/>
              </a:rPr>
              <a:t>Newport Beach, CA</a:t>
            </a:r>
          </a:p>
          <a:p>
            <a:pPr marL="0" marR="0" lvl="0" indent="0" algn="l" rtl="0">
              <a:lnSpc>
                <a:spcPct val="100000"/>
              </a:lnSpc>
              <a:spcBef>
                <a:spcPts val="0"/>
              </a:spcBef>
              <a:spcAft>
                <a:spcPts val="0"/>
              </a:spcAft>
              <a:buClr>
                <a:srgbClr val="017EB8"/>
              </a:buClr>
              <a:buSzPct val="25000"/>
              <a:buFont typeface="Arial"/>
              <a:buNone/>
            </a:pPr>
            <a:r>
              <a:rPr lang="en-US" sz="1100" b="0" i="0" u="none" strike="noStrike" cap="none">
                <a:solidFill>
                  <a:srgbClr val="75BEE9"/>
                </a:solidFill>
                <a:latin typeface="Quattrocento Sans"/>
                <a:ea typeface="Quattrocento Sans"/>
                <a:cs typeface="Quattrocento Sans"/>
                <a:sym typeface="Quattrocento Sans"/>
              </a:rPr>
              <a:t>Salt Lake City, UT</a:t>
            </a:r>
          </a:p>
          <a:p>
            <a:pPr marL="0" marR="0" lvl="0" indent="0" algn="l" rtl="0">
              <a:lnSpc>
                <a:spcPct val="100000"/>
              </a:lnSpc>
              <a:spcBef>
                <a:spcPts val="0"/>
              </a:spcBef>
              <a:spcAft>
                <a:spcPts val="0"/>
              </a:spcAft>
              <a:buClr>
                <a:srgbClr val="017EB8"/>
              </a:buClr>
              <a:buSzPct val="25000"/>
              <a:buFont typeface="Arial"/>
              <a:buNone/>
            </a:pPr>
            <a:endParaRPr sz="1200" b="0" i="0" u="none" strike="noStrike" cap="none">
              <a:solidFill>
                <a:srgbClr val="75BEE9"/>
              </a:solidFill>
              <a:latin typeface="Quattrocento Sans"/>
              <a:ea typeface="Quattrocento Sans"/>
              <a:cs typeface="Quattrocento Sans"/>
              <a:sym typeface="Quattrocento Sans"/>
            </a:endParaRP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2</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130" name="Shape 130"/>
          <p:cNvSpPr txBox="1"/>
          <p:nvPr/>
        </p:nvSpPr>
        <p:spPr>
          <a:xfrm>
            <a:off x="457200" y="12700"/>
            <a:ext cx="8229600" cy="914400"/>
          </a:xfrm>
          <a:prstGeom prst="rect">
            <a:avLst/>
          </a:prstGeom>
          <a:noFill/>
          <a:ln>
            <a:noFill/>
          </a:ln>
        </p:spPr>
        <p:txBody>
          <a:bodyPr lIns="91425" tIns="45700" rIns="91425" bIns="45700" anchor="ctr" anchorCtr="0">
            <a:noAutofit/>
          </a:bodyPr>
          <a:lstStyle/>
          <a:p>
            <a:pPr marL="0" marR="0" lvl="0" indent="0" algn="l" rtl="0">
              <a:spcBef>
                <a:spcPts val="0"/>
              </a:spcBef>
              <a:buClr>
                <a:srgbClr val="017EB8"/>
              </a:buClr>
              <a:buSzPct val="25000"/>
              <a:buFont typeface="Quattrocento Sans"/>
              <a:buNone/>
            </a:pPr>
            <a:r>
              <a:rPr lang="en-US" sz="4000" b="0" i="0" u="none" strike="noStrike" cap="none">
                <a:solidFill>
                  <a:srgbClr val="017EB8"/>
                </a:solidFill>
                <a:latin typeface="Quattrocento Sans"/>
                <a:ea typeface="Quattrocento Sans"/>
                <a:cs typeface="Quattrocento Sans"/>
                <a:sym typeface="Quattrocento Sans"/>
              </a:rPr>
              <a:t>Agenda</a:t>
            </a:r>
          </a:p>
        </p:txBody>
      </p:sp>
      <p:sp>
        <p:nvSpPr>
          <p:cNvPr id="131" name="Shape 131"/>
          <p:cNvSpPr/>
          <p:nvPr/>
        </p:nvSpPr>
        <p:spPr>
          <a:xfrm>
            <a:off x="457200" y="1190684"/>
            <a:ext cx="8116199" cy="45243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dk2"/>
              </a:buClr>
              <a:buSzPct val="100000"/>
              <a:buFont typeface="Arial"/>
              <a:buChar char="•"/>
            </a:pPr>
            <a:r>
              <a:rPr lang="en-US" sz="3600" b="0" i="1" u="none" strike="noStrike" cap="none" dirty="0">
                <a:solidFill>
                  <a:schemeClr val="dk2"/>
                </a:solidFill>
                <a:latin typeface="Quattrocento Sans"/>
                <a:ea typeface="Quattrocento Sans"/>
                <a:cs typeface="Quattrocento Sans"/>
                <a:sym typeface="Quattrocento Sans"/>
              </a:rPr>
              <a:t>  </a:t>
            </a:r>
            <a:r>
              <a:rPr lang="en-US" sz="3600" i="1" dirty="0">
                <a:solidFill>
                  <a:schemeClr val="dk2"/>
                </a:solidFill>
                <a:latin typeface="Quattrocento Sans"/>
                <a:ea typeface="Quattrocento Sans"/>
                <a:cs typeface="Quattrocento Sans"/>
                <a:sym typeface="Quattrocento Sans"/>
              </a:rPr>
              <a:t>Equivalence partitioning and                   </a:t>
            </a:r>
          </a:p>
          <a:p>
            <a:pPr marR="0" lvl="0" algn="l" rtl="0">
              <a:spcBef>
                <a:spcPts val="0"/>
              </a:spcBef>
              <a:spcAft>
                <a:spcPts val="0"/>
              </a:spcAft>
              <a:buNone/>
            </a:pPr>
            <a:r>
              <a:rPr lang="en-US" sz="3600" i="1" dirty="0">
                <a:solidFill>
                  <a:schemeClr val="dk2"/>
                </a:solidFill>
                <a:latin typeface="Quattrocento Sans"/>
                <a:ea typeface="Quattrocento Sans"/>
                <a:cs typeface="Quattrocento Sans"/>
                <a:sym typeface="Quattrocento Sans"/>
              </a:rPr>
              <a:t>  </a:t>
            </a:r>
            <a:r>
              <a:rPr lang="en-US" sz="3600" i="1" dirty="0" smtClean="0">
                <a:solidFill>
                  <a:schemeClr val="dk2"/>
                </a:solidFill>
                <a:latin typeface="Quattrocento Sans"/>
                <a:ea typeface="Quattrocento Sans"/>
                <a:cs typeface="Quattrocento Sans"/>
                <a:sym typeface="Quattrocento Sans"/>
              </a:rPr>
              <a:t> Boundary </a:t>
            </a:r>
            <a:r>
              <a:rPr lang="en-US" sz="3600" i="1" dirty="0">
                <a:solidFill>
                  <a:schemeClr val="dk2"/>
                </a:solidFill>
                <a:latin typeface="Quattrocento Sans"/>
                <a:ea typeface="Quattrocento Sans"/>
                <a:cs typeface="Quattrocento Sans"/>
                <a:sym typeface="Quattrocento Sans"/>
              </a:rPr>
              <a:t>values analysis</a:t>
            </a:r>
          </a:p>
          <a:p>
            <a:pPr marL="0" marR="0" lvl="0" indent="0" algn="l" rtl="0">
              <a:spcBef>
                <a:spcPts val="0"/>
              </a:spcBef>
              <a:spcAft>
                <a:spcPts val="0"/>
              </a:spcAft>
              <a:buClr>
                <a:schemeClr val="dk2"/>
              </a:buClr>
              <a:buSzPct val="100000"/>
              <a:buFont typeface="Arial"/>
              <a:buChar char="•"/>
            </a:pPr>
            <a:r>
              <a:rPr lang="en-US" sz="3600" b="0" i="1" u="none" strike="noStrike" cap="none" dirty="0">
                <a:solidFill>
                  <a:schemeClr val="dk2"/>
                </a:solidFill>
                <a:latin typeface="Quattrocento Sans"/>
                <a:ea typeface="Quattrocento Sans"/>
                <a:cs typeface="Quattrocento Sans"/>
                <a:sym typeface="Quattrocento Sans"/>
              </a:rPr>
              <a:t> </a:t>
            </a:r>
            <a:r>
              <a:rPr lang="en-US" sz="3600" i="1" dirty="0">
                <a:solidFill>
                  <a:schemeClr val="dk2"/>
                </a:solidFill>
                <a:latin typeface="Quattrocento Sans"/>
                <a:ea typeface="Quattrocento Sans"/>
                <a:cs typeface="Quattrocento Sans"/>
                <a:sym typeface="Quattrocento Sans"/>
              </a:rPr>
              <a:t>Decision tables</a:t>
            </a:r>
          </a:p>
          <a:p>
            <a:pPr marL="0" marR="0" lvl="0" indent="0" algn="l" rtl="0">
              <a:spcBef>
                <a:spcPts val="1200"/>
              </a:spcBef>
              <a:buClr>
                <a:schemeClr val="dk2"/>
              </a:buClr>
              <a:buSzPct val="100000"/>
              <a:buFont typeface="Arial"/>
              <a:buChar char="•"/>
            </a:pPr>
            <a:r>
              <a:rPr lang="en-US" sz="3600" b="0" i="1" u="none" strike="noStrike" cap="none" dirty="0">
                <a:solidFill>
                  <a:schemeClr val="dk2"/>
                </a:solidFill>
                <a:latin typeface="Quattrocento Sans"/>
                <a:ea typeface="Quattrocento Sans"/>
                <a:cs typeface="Quattrocento Sans"/>
                <a:sym typeface="Quattrocento Sans"/>
              </a:rPr>
              <a:t> </a:t>
            </a:r>
            <a:r>
              <a:rPr lang="en-US" sz="3600" i="1" dirty="0">
                <a:solidFill>
                  <a:schemeClr val="dk2"/>
                </a:solidFill>
                <a:latin typeface="Quattrocento Sans"/>
                <a:ea typeface="Quattrocento Sans"/>
                <a:cs typeface="Quattrocento Sans"/>
                <a:sym typeface="Quattrocento Sans"/>
              </a:rPr>
              <a:t>State transition</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3</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137" name="Shape 137"/>
          <p:cNvSpPr txBox="1"/>
          <p:nvPr/>
        </p:nvSpPr>
        <p:spPr>
          <a:xfrm>
            <a:off x="457200" y="12700"/>
            <a:ext cx="8229600" cy="1437899"/>
          </a:xfrm>
          <a:prstGeom prst="rect">
            <a:avLst/>
          </a:prstGeom>
          <a:noFill/>
          <a:ln>
            <a:noFill/>
          </a:ln>
        </p:spPr>
        <p:txBody>
          <a:bodyPr lIns="91425" tIns="45700" rIns="91425" bIns="45700" anchor="ctr" anchorCtr="0">
            <a:noAutofit/>
          </a:bodyPr>
          <a:lstStyle/>
          <a:p>
            <a:pPr marL="0" marR="0" lvl="0" indent="0" rtl="0">
              <a:spcBef>
                <a:spcPts val="0"/>
              </a:spcBef>
              <a:buClr>
                <a:srgbClr val="017EB8"/>
              </a:buClr>
              <a:buSzPct val="25000"/>
              <a:buFont typeface="Quattrocento Sans"/>
              <a:buNone/>
            </a:pPr>
            <a:r>
              <a:rPr lang="en-US" sz="3600" b="0" i="0" u="none" strike="noStrike" cap="none">
                <a:solidFill>
                  <a:srgbClr val="017EB8"/>
                </a:solidFill>
                <a:latin typeface="Quattrocento Sans"/>
                <a:ea typeface="Quattrocento Sans"/>
                <a:cs typeface="Quattrocento Sans"/>
                <a:sym typeface="Quattrocento Sans"/>
              </a:rPr>
              <a:t>Equivalence Partitioning and </a:t>
            </a:r>
            <a:r>
              <a:rPr lang="en-US" sz="3600">
                <a:solidFill>
                  <a:srgbClr val="017EB8"/>
                </a:solidFill>
                <a:latin typeface="Quattrocento Sans"/>
                <a:ea typeface="Quattrocento Sans"/>
                <a:cs typeface="Quattrocento Sans"/>
                <a:sym typeface="Quattrocento Sans"/>
              </a:rPr>
              <a:t>Boundary Values Analysis</a:t>
            </a:r>
          </a:p>
        </p:txBody>
      </p:sp>
      <p:sp>
        <p:nvSpPr>
          <p:cNvPr id="138" name="Shape 138"/>
          <p:cNvSpPr txBox="1"/>
          <p:nvPr/>
        </p:nvSpPr>
        <p:spPr>
          <a:xfrm>
            <a:off x="381000" y="1429350"/>
            <a:ext cx="8153399" cy="3999299"/>
          </a:xfrm>
          <a:prstGeom prst="rect">
            <a:avLst/>
          </a:prstGeom>
          <a:noFill/>
          <a:ln>
            <a:noFill/>
          </a:ln>
        </p:spPr>
        <p:txBody>
          <a:bodyPr lIns="91425" tIns="45700" rIns="91425" bIns="45700" anchor="t" anchorCtr="0">
            <a:noAutofit/>
          </a:bodyPr>
          <a:lstStyle/>
          <a:p>
            <a:pPr marR="0" lvl="0" algn="just" rtl="0">
              <a:spcBef>
                <a:spcPts val="1800"/>
              </a:spcBef>
              <a:spcAft>
                <a:spcPts val="0"/>
              </a:spcAft>
              <a:buNone/>
            </a:pPr>
            <a:r>
              <a:rPr lang="en-US" sz="1800">
                <a:latin typeface="Quattrocento Sans"/>
                <a:ea typeface="Quattrocento Sans"/>
                <a:cs typeface="Quattrocento Sans"/>
                <a:sym typeface="Quattrocento Sans"/>
              </a:rPr>
              <a:t>In a system designed for postal services' payment: Letters up to 100g are called as ‘light letters’. Postal rates for sending the light letters up to 10g are $25. The next 40g should be played by $35. Each next 25g up to 100g should be played by an extra $10.  </a:t>
            </a:r>
          </a:p>
          <a:p>
            <a:pPr marR="0" lvl="0" algn="just" rtl="0">
              <a:spcBef>
                <a:spcPts val="18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Partitions should be designed for “grams”.</a:t>
            </a:r>
          </a:p>
          <a:p>
            <a:pPr marR="0" lvl="0" algn="just" rtl="0">
              <a:spcBef>
                <a:spcPts val="18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1.	Build equivalence classes (partitions) based on given information</a:t>
            </a:r>
          </a:p>
          <a:p>
            <a:pPr marR="0" lvl="0" algn="just" rtl="0">
              <a:spcBef>
                <a:spcPts val="18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2.	Stand Out boundary values</a:t>
            </a:r>
          </a:p>
          <a:p>
            <a:pPr marR="0" lvl="0" algn="just" rtl="0">
              <a:spcBef>
                <a:spcPts val="18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3.	Cover requirements above by tests (write test cases’ names and objectives) based on equivalence partitioning and boundary value analysis </a:t>
            </a:r>
          </a:p>
          <a:p>
            <a:pPr marR="0" lvl="0" algn="just" rtl="0">
              <a:spcBef>
                <a:spcPts val="1800"/>
              </a:spcBef>
              <a:spcAft>
                <a:spcPts val="0"/>
              </a:spcAft>
              <a:buClr>
                <a:schemeClr val="dk1"/>
              </a:buClr>
              <a:buFont typeface="Arial"/>
              <a:buNone/>
            </a:pPr>
            <a:endParaRPr sz="1800"/>
          </a:p>
          <a:p>
            <a:pPr marR="0" lvl="0" algn="just" rtl="0">
              <a:spcBef>
                <a:spcPts val="1800"/>
              </a:spcBef>
              <a:spcAft>
                <a:spcPts val="0"/>
              </a:spcAft>
              <a:buClr>
                <a:srgbClr val="000000"/>
              </a:buClr>
              <a:buFont typeface="Arial"/>
              <a:buNone/>
            </a:pPr>
            <a:endParaRPr sz="1800"/>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4</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144" name="Shape 144"/>
          <p:cNvSpPr txBox="1"/>
          <p:nvPr/>
        </p:nvSpPr>
        <p:spPr>
          <a:xfrm>
            <a:off x="457200" y="12700"/>
            <a:ext cx="8229600" cy="1437899"/>
          </a:xfrm>
          <a:prstGeom prst="rect">
            <a:avLst/>
          </a:prstGeom>
          <a:noFill/>
          <a:ln>
            <a:noFill/>
          </a:ln>
        </p:spPr>
        <p:txBody>
          <a:bodyPr lIns="91425" tIns="45700" rIns="91425" bIns="45700" anchor="ctr" anchorCtr="0">
            <a:noAutofit/>
          </a:bodyPr>
          <a:lstStyle/>
          <a:p>
            <a:pPr marL="0" marR="0" lvl="0" indent="0" rtl="0">
              <a:spcBef>
                <a:spcPts val="0"/>
              </a:spcBef>
              <a:buClr>
                <a:srgbClr val="017EB8"/>
              </a:buClr>
              <a:buSzPct val="25000"/>
              <a:buFont typeface="Quattrocento Sans"/>
              <a:buNone/>
            </a:pPr>
            <a:r>
              <a:rPr lang="en-US" sz="3600" b="0" i="0" u="none" strike="noStrike" cap="none">
                <a:solidFill>
                  <a:srgbClr val="017EB8"/>
                </a:solidFill>
                <a:latin typeface="Quattrocento Sans"/>
                <a:ea typeface="Quattrocento Sans"/>
                <a:cs typeface="Quattrocento Sans"/>
                <a:sym typeface="Quattrocento Sans"/>
              </a:rPr>
              <a:t>Equivalence Partitioning and </a:t>
            </a:r>
            <a:r>
              <a:rPr lang="en-US" sz="3600">
                <a:solidFill>
                  <a:srgbClr val="017EB8"/>
                </a:solidFill>
                <a:latin typeface="Quattrocento Sans"/>
                <a:ea typeface="Quattrocento Sans"/>
                <a:cs typeface="Quattrocento Sans"/>
                <a:sym typeface="Quattrocento Sans"/>
              </a:rPr>
              <a:t>Boundary Values Analysis</a:t>
            </a:r>
          </a:p>
        </p:txBody>
      </p:sp>
      <p:cxnSp>
        <p:nvCxnSpPr>
          <p:cNvPr id="145" name="Shape 145"/>
          <p:cNvCxnSpPr/>
          <p:nvPr/>
        </p:nvCxnSpPr>
        <p:spPr>
          <a:xfrm>
            <a:off x="1306875" y="2536975"/>
            <a:ext cx="6306600" cy="0"/>
          </a:xfrm>
          <a:prstGeom prst="straightConnector1">
            <a:avLst/>
          </a:prstGeom>
          <a:noFill/>
          <a:ln w="38100" cap="flat" cmpd="sng">
            <a:solidFill>
              <a:srgbClr val="6D9EEB"/>
            </a:solidFill>
            <a:prstDash val="solid"/>
            <a:round/>
            <a:headEnd type="none" w="lg" len="lg"/>
            <a:tailEnd type="none" w="lg" len="lg"/>
          </a:ln>
        </p:spPr>
      </p:cxnSp>
      <p:cxnSp>
        <p:nvCxnSpPr>
          <p:cNvPr id="146" name="Shape 146"/>
          <p:cNvCxnSpPr/>
          <p:nvPr/>
        </p:nvCxnSpPr>
        <p:spPr>
          <a:xfrm>
            <a:off x="4472175" y="2081425"/>
            <a:ext cx="0" cy="851099"/>
          </a:xfrm>
          <a:prstGeom prst="straightConnector1">
            <a:avLst/>
          </a:prstGeom>
          <a:noFill/>
          <a:ln w="28575" cap="flat" cmpd="sng">
            <a:solidFill>
              <a:srgbClr val="A4C2F4"/>
            </a:solidFill>
            <a:prstDash val="solid"/>
            <a:round/>
            <a:headEnd type="none" w="lg" len="lg"/>
            <a:tailEnd type="none" w="lg" len="lg"/>
          </a:ln>
        </p:spPr>
      </p:cxnSp>
      <p:cxnSp>
        <p:nvCxnSpPr>
          <p:cNvPr id="147" name="Shape 147"/>
          <p:cNvCxnSpPr/>
          <p:nvPr/>
        </p:nvCxnSpPr>
        <p:spPr>
          <a:xfrm>
            <a:off x="2706514" y="2069400"/>
            <a:ext cx="3000" cy="887100"/>
          </a:xfrm>
          <a:prstGeom prst="straightConnector1">
            <a:avLst/>
          </a:prstGeom>
          <a:noFill/>
          <a:ln w="28575" cap="flat" cmpd="sng">
            <a:solidFill>
              <a:srgbClr val="A4C2F4"/>
            </a:solidFill>
            <a:prstDash val="solid"/>
            <a:round/>
            <a:headEnd type="none" w="lg" len="lg"/>
            <a:tailEnd type="none" w="lg" len="lg"/>
          </a:ln>
        </p:spPr>
      </p:cxnSp>
      <p:cxnSp>
        <p:nvCxnSpPr>
          <p:cNvPr id="148" name="Shape 148"/>
          <p:cNvCxnSpPr/>
          <p:nvPr/>
        </p:nvCxnSpPr>
        <p:spPr>
          <a:xfrm>
            <a:off x="3583350" y="2069400"/>
            <a:ext cx="1500" cy="863400"/>
          </a:xfrm>
          <a:prstGeom prst="straightConnector1">
            <a:avLst/>
          </a:prstGeom>
          <a:noFill/>
          <a:ln w="28575" cap="flat" cmpd="sng">
            <a:solidFill>
              <a:srgbClr val="A4C2F4"/>
            </a:solidFill>
            <a:prstDash val="solid"/>
            <a:round/>
            <a:headEnd type="none" w="lg" len="lg"/>
            <a:tailEnd type="none" w="lg" len="lg"/>
          </a:ln>
        </p:spPr>
      </p:cxnSp>
      <p:cxnSp>
        <p:nvCxnSpPr>
          <p:cNvPr id="149" name="Shape 149"/>
          <p:cNvCxnSpPr/>
          <p:nvPr/>
        </p:nvCxnSpPr>
        <p:spPr>
          <a:xfrm flipH="1">
            <a:off x="5359199" y="2069400"/>
            <a:ext cx="1800" cy="851400"/>
          </a:xfrm>
          <a:prstGeom prst="straightConnector1">
            <a:avLst/>
          </a:prstGeom>
          <a:noFill/>
          <a:ln w="28575" cap="flat" cmpd="sng">
            <a:solidFill>
              <a:srgbClr val="A4C2F4"/>
            </a:solidFill>
            <a:prstDash val="solid"/>
            <a:round/>
            <a:headEnd type="none" w="lg" len="lg"/>
            <a:tailEnd type="none" w="lg" len="lg"/>
          </a:ln>
        </p:spPr>
      </p:cxnSp>
      <p:cxnSp>
        <p:nvCxnSpPr>
          <p:cNvPr id="150" name="Shape 150"/>
          <p:cNvCxnSpPr/>
          <p:nvPr/>
        </p:nvCxnSpPr>
        <p:spPr>
          <a:xfrm flipH="1">
            <a:off x="6246525" y="2081425"/>
            <a:ext cx="3299" cy="827100"/>
          </a:xfrm>
          <a:prstGeom prst="straightConnector1">
            <a:avLst/>
          </a:prstGeom>
          <a:noFill/>
          <a:ln w="28575" cap="flat" cmpd="sng">
            <a:solidFill>
              <a:srgbClr val="A4C2F4"/>
            </a:solidFill>
            <a:prstDash val="solid"/>
            <a:round/>
            <a:headEnd type="none" w="lg" len="lg"/>
            <a:tailEnd type="none" w="lg" len="lg"/>
          </a:ln>
        </p:spPr>
      </p:cxnSp>
      <p:sp>
        <p:nvSpPr>
          <p:cNvPr id="151" name="Shape 151"/>
          <p:cNvSpPr txBox="1"/>
          <p:nvPr/>
        </p:nvSpPr>
        <p:spPr>
          <a:xfrm>
            <a:off x="2373825" y="2545537"/>
            <a:ext cx="332699" cy="299699"/>
          </a:xfrm>
          <a:prstGeom prst="rect">
            <a:avLst/>
          </a:prstGeom>
          <a:noFill/>
          <a:ln>
            <a:noFill/>
          </a:ln>
        </p:spPr>
        <p:txBody>
          <a:bodyPr lIns="91425" tIns="91425" rIns="91425" bIns="91425" anchor="t" anchorCtr="0">
            <a:noAutofit/>
          </a:bodyPr>
          <a:lstStyle/>
          <a:p>
            <a:pPr lvl="0" rtl="0">
              <a:spcBef>
                <a:spcPts val="0"/>
              </a:spcBef>
              <a:buNone/>
            </a:pPr>
            <a:endParaRPr/>
          </a:p>
        </p:txBody>
      </p:sp>
      <p:sp>
        <p:nvSpPr>
          <p:cNvPr id="152" name="Shape 152"/>
          <p:cNvSpPr txBox="1"/>
          <p:nvPr/>
        </p:nvSpPr>
        <p:spPr>
          <a:xfrm>
            <a:off x="2433875" y="2572975"/>
            <a:ext cx="4544100" cy="299699"/>
          </a:xfrm>
          <a:prstGeom prst="rect">
            <a:avLst/>
          </a:prstGeom>
          <a:noFill/>
          <a:ln>
            <a:noFill/>
          </a:ln>
        </p:spPr>
        <p:txBody>
          <a:bodyPr lIns="91425" tIns="91425" rIns="91425" bIns="91425" anchor="t" anchorCtr="0">
            <a:noAutofit/>
          </a:bodyPr>
          <a:lstStyle/>
          <a:p>
            <a:pPr lvl="0">
              <a:spcBef>
                <a:spcPts val="0"/>
              </a:spcBef>
              <a:buNone/>
            </a:pPr>
            <a:r>
              <a:rPr lang="en-US" b="1" dirty="0" smtClean="0">
                <a:latin typeface="Quattrocento Sans"/>
                <a:ea typeface="Quattrocento Sans"/>
                <a:cs typeface="Quattrocento Sans"/>
                <a:sym typeface="Quattrocento Sans"/>
              </a:rPr>
              <a:t> 0  0.01       </a:t>
            </a:r>
            <a:r>
              <a:rPr lang="en-US" b="1" dirty="0">
                <a:latin typeface="Quattrocento Sans"/>
                <a:ea typeface="Quattrocento Sans"/>
                <a:cs typeface="Quattrocento Sans"/>
                <a:sym typeface="Quattrocento Sans"/>
              </a:rPr>
              <a:t>10 </a:t>
            </a:r>
            <a:r>
              <a:rPr lang="en-US" b="1" dirty="0" smtClean="0">
                <a:latin typeface="Quattrocento Sans"/>
                <a:ea typeface="Quattrocento Sans"/>
                <a:cs typeface="Quattrocento Sans"/>
                <a:sym typeface="Quattrocento Sans"/>
              </a:rPr>
              <a:t>10.01      50 50.01      75 75.01    100 100.01</a:t>
            </a:r>
            <a:endParaRPr lang="en-US" b="1" dirty="0">
              <a:latin typeface="Quattrocento Sans"/>
              <a:ea typeface="Quattrocento Sans"/>
              <a:cs typeface="Quattrocento Sans"/>
              <a:sym typeface="Quattrocento Sans"/>
            </a:endParaRPr>
          </a:p>
        </p:txBody>
      </p:sp>
      <p:sp>
        <p:nvSpPr>
          <p:cNvPr id="153" name="Shape 153"/>
          <p:cNvSpPr txBox="1"/>
          <p:nvPr/>
        </p:nvSpPr>
        <p:spPr>
          <a:xfrm>
            <a:off x="1486700" y="2153350"/>
            <a:ext cx="5958599" cy="359999"/>
          </a:xfrm>
          <a:prstGeom prst="rect">
            <a:avLst/>
          </a:prstGeom>
          <a:noFill/>
          <a:ln>
            <a:noFill/>
          </a:ln>
        </p:spPr>
        <p:txBody>
          <a:bodyPr lIns="91425" tIns="91425" rIns="91425" bIns="91425" anchor="t" anchorCtr="0">
            <a:noAutofit/>
          </a:bodyPr>
          <a:lstStyle/>
          <a:p>
            <a:pPr lvl="0">
              <a:spcBef>
                <a:spcPts val="0"/>
              </a:spcBef>
              <a:buNone/>
            </a:pPr>
            <a:r>
              <a:rPr lang="en-US"/>
              <a:t>    </a:t>
            </a:r>
            <a:r>
              <a:rPr lang="en-US" b="1">
                <a:latin typeface="Quattrocento Sans"/>
                <a:ea typeface="Quattrocento Sans"/>
                <a:cs typeface="Quattrocento Sans"/>
                <a:sym typeface="Quattrocento Sans"/>
              </a:rPr>
              <a:t> Invalid             25$                35$              45$             55$            Invalid</a:t>
            </a:r>
          </a:p>
        </p:txBody>
      </p:sp>
      <p:sp>
        <p:nvSpPr>
          <p:cNvPr id="154" name="Shape 154"/>
          <p:cNvSpPr txBox="1"/>
          <p:nvPr/>
        </p:nvSpPr>
        <p:spPr>
          <a:xfrm>
            <a:off x="457200" y="3963450"/>
            <a:ext cx="8153399" cy="1437899"/>
          </a:xfrm>
          <a:prstGeom prst="rect">
            <a:avLst/>
          </a:prstGeom>
          <a:noFill/>
          <a:ln>
            <a:noFill/>
          </a:ln>
        </p:spPr>
        <p:txBody>
          <a:bodyPr lIns="91425" tIns="45700" rIns="91425" bIns="45700" anchor="t" anchorCtr="0">
            <a:noAutofit/>
          </a:bodyPr>
          <a:lstStyle/>
          <a:p>
            <a:pPr lvl="0" rtl="0">
              <a:spcBef>
                <a:spcPts val="0"/>
              </a:spcBef>
              <a:buNone/>
            </a:pPr>
            <a:r>
              <a:rPr lang="en-US" sz="1800" b="1" dirty="0">
                <a:latin typeface="Quattrocento Sans"/>
                <a:ea typeface="Quattrocento Sans"/>
                <a:cs typeface="Quattrocento Sans"/>
                <a:sym typeface="Quattrocento Sans"/>
              </a:rPr>
              <a:t>Equivalence partitioning</a:t>
            </a:r>
            <a:r>
              <a:rPr lang="en-US" sz="1800" dirty="0">
                <a:latin typeface="Quattrocento Sans"/>
                <a:ea typeface="Quattrocento Sans"/>
                <a:cs typeface="Quattrocento Sans"/>
                <a:sym typeface="Quattrocento Sans"/>
              </a:rPr>
              <a:t> - (-1; 2; 13; 55; 80; 105)</a:t>
            </a:r>
          </a:p>
          <a:p>
            <a:pPr lvl="0" rtl="0">
              <a:spcBef>
                <a:spcPts val="0"/>
              </a:spcBef>
              <a:buNone/>
            </a:pPr>
            <a:endParaRPr sz="1800" dirty="0">
              <a:latin typeface="Quattrocento Sans"/>
              <a:ea typeface="Quattrocento Sans"/>
              <a:cs typeface="Quattrocento Sans"/>
              <a:sym typeface="Quattrocento Sans"/>
            </a:endParaRPr>
          </a:p>
          <a:p>
            <a:pPr lvl="0" rtl="0">
              <a:spcBef>
                <a:spcPts val="0"/>
              </a:spcBef>
              <a:buNone/>
            </a:pPr>
            <a:r>
              <a:rPr lang="en-US" sz="1800" b="1" dirty="0">
                <a:latin typeface="Quattrocento Sans"/>
                <a:ea typeface="Quattrocento Sans"/>
                <a:cs typeface="Quattrocento Sans"/>
                <a:sym typeface="Quattrocento Sans"/>
              </a:rPr>
              <a:t>Boundary values </a:t>
            </a:r>
            <a:r>
              <a:rPr lang="en-US" sz="1800" dirty="0">
                <a:latin typeface="Quattrocento Sans"/>
                <a:ea typeface="Quattrocento Sans"/>
                <a:cs typeface="Quattrocento Sans"/>
                <a:sym typeface="Quattrocento Sans"/>
              </a:rPr>
              <a:t>- (0; </a:t>
            </a:r>
            <a:r>
              <a:rPr lang="en-US" sz="1800" dirty="0" smtClean="0">
                <a:latin typeface="Quattrocento Sans"/>
                <a:ea typeface="Quattrocento Sans"/>
                <a:cs typeface="Quattrocento Sans"/>
                <a:sym typeface="Quattrocento Sans"/>
              </a:rPr>
              <a:t>0.01</a:t>
            </a:r>
            <a:r>
              <a:rPr lang="en-US" sz="1800" dirty="0">
                <a:latin typeface="Quattrocento Sans"/>
                <a:ea typeface="Quattrocento Sans"/>
                <a:cs typeface="Quattrocento Sans"/>
                <a:sym typeface="Quattrocento Sans"/>
              </a:rPr>
              <a:t>; 10; </a:t>
            </a:r>
            <a:r>
              <a:rPr lang="en-US" sz="1800" dirty="0" smtClean="0">
                <a:latin typeface="Quattrocento Sans"/>
                <a:ea typeface="Quattrocento Sans"/>
                <a:cs typeface="Quattrocento Sans"/>
                <a:sym typeface="Quattrocento Sans"/>
              </a:rPr>
              <a:t>10.01</a:t>
            </a:r>
            <a:r>
              <a:rPr lang="en-US" sz="1800" dirty="0">
                <a:latin typeface="Quattrocento Sans"/>
                <a:ea typeface="Quattrocento Sans"/>
                <a:cs typeface="Quattrocento Sans"/>
                <a:sym typeface="Quattrocento Sans"/>
              </a:rPr>
              <a:t>; 50; </a:t>
            </a:r>
            <a:r>
              <a:rPr lang="en-US" sz="1800" dirty="0" smtClean="0">
                <a:latin typeface="Quattrocento Sans"/>
                <a:ea typeface="Quattrocento Sans"/>
                <a:cs typeface="Quattrocento Sans"/>
                <a:sym typeface="Quattrocento Sans"/>
              </a:rPr>
              <a:t>50.01</a:t>
            </a:r>
            <a:r>
              <a:rPr lang="en-US" sz="1800" dirty="0">
                <a:latin typeface="Quattrocento Sans"/>
                <a:ea typeface="Quattrocento Sans"/>
                <a:cs typeface="Quattrocento Sans"/>
                <a:sym typeface="Quattrocento Sans"/>
              </a:rPr>
              <a:t>; 75; </a:t>
            </a:r>
            <a:r>
              <a:rPr lang="en-US" sz="1800" dirty="0" smtClean="0">
                <a:latin typeface="Quattrocento Sans"/>
                <a:ea typeface="Quattrocento Sans"/>
                <a:cs typeface="Quattrocento Sans"/>
                <a:sym typeface="Quattrocento Sans"/>
              </a:rPr>
              <a:t>75.01; </a:t>
            </a:r>
            <a:r>
              <a:rPr lang="en-US" sz="1800" dirty="0">
                <a:latin typeface="Quattrocento Sans"/>
                <a:ea typeface="Quattrocento Sans"/>
                <a:cs typeface="Quattrocento Sans"/>
                <a:sym typeface="Quattrocento Sans"/>
              </a:rPr>
              <a:t>100; </a:t>
            </a:r>
            <a:r>
              <a:rPr lang="en-US" sz="1800" dirty="0" smtClean="0">
                <a:latin typeface="Quattrocento Sans"/>
                <a:ea typeface="Quattrocento Sans"/>
                <a:cs typeface="Quattrocento Sans"/>
                <a:sym typeface="Quattrocento Sans"/>
              </a:rPr>
              <a:t>100.01</a:t>
            </a:r>
            <a:r>
              <a:rPr lang="en-US" sz="1800" dirty="0">
                <a:latin typeface="Quattrocento Sans"/>
                <a:ea typeface="Quattrocento Sans"/>
                <a:cs typeface="Quattrocento Sans"/>
                <a:sym typeface="Quattrocento Sans"/>
              </a:rPr>
              <a:t>)</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5</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160" name="Shape 160"/>
          <p:cNvSpPr txBox="1"/>
          <p:nvPr/>
        </p:nvSpPr>
        <p:spPr>
          <a:xfrm>
            <a:off x="457200" y="12700"/>
            <a:ext cx="8229600" cy="1437899"/>
          </a:xfrm>
          <a:prstGeom prst="rect">
            <a:avLst/>
          </a:prstGeom>
          <a:noFill/>
          <a:ln>
            <a:noFill/>
          </a:ln>
        </p:spPr>
        <p:txBody>
          <a:bodyPr lIns="91425" tIns="45700" rIns="91425" bIns="45700" anchor="ctr" anchorCtr="0">
            <a:noAutofit/>
          </a:bodyPr>
          <a:lstStyle/>
          <a:p>
            <a:pPr marL="0" marR="0" lvl="0" indent="0" rtl="0">
              <a:spcBef>
                <a:spcPts val="0"/>
              </a:spcBef>
              <a:buClr>
                <a:srgbClr val="017EB8"/>
              </a:buClr>
              <a:buSzPct val="25000"/>
              <a:buFont typeface="Quattrocento Sans"/>
              <a:buNone/>
            </a:pPr>
            <a:r>
              <a:rPr lang="en-US" sz="3600" b="0" i="0" u="none" strike="noStrike" cap="none">
                <a:solidFill>
                  <a:srgbClr val="017EB8"/>
                </a:solidFill>
                <a:latin typeface="Quattrocento Sans"/>
                <a:ea typeface="Quattrocento Sans"/>
                <a:cs typeface="Quattrocento Sans"/>
                <a:sym typeface="Quattrocento Sans"/>
              </a:rPr>
              <a:t>Equivalence Partitioning and </a:t>
            </a:r>
            <a:r>
              <a:rPr lang="en-US" sz="3600">
                <a:solidFill>
                  <a:srgbClr val="017EB8"/>
                </a:solidFill>
                <a:latin typeface="Quattrocento Sans"/>
                <a:ea typeface="Quattrocento Sans"/>
                <a:cs typeface="Quattrocento Sans"/>
                <a:sym typeface="Quattrocento Sans"/>
              </a:rPr>
              <a:t>Boundary Values Analysis</a:t>
            </a:r>
          </a:p>
        </p:txBody>
      </p:sp>
      <p:sp>
        <p:nvSpPr>
          <p:cNvPr id="161" name="Shape 161"/>
          <p:cNvSpPr txBox="1"/>
          <p:nvPr/>
        </p:nvSpPr>
        <p:spPr>
          <a:xfrm>
            <a:off x="381000" y="1321450"/>
            <a:ext cx="8153399" cy="3999299"/>
          </a:xfrm>
          <a:prstGeom prst="rect">
            <a:avLst/>
          </a:prstGeom>
          <a:noFill/>
          <a:ln>
            <a:noFill/>
          </a:ln>
        </p:spPr>
        <p:txBody>
          <a:bodyPr lIns="91425" tIns="45700" rIns="91425" bIns="45700" anchor="t" anchorCtr="0">
            <a:noAutofit/>
          </a:bodyPr>
          <a:lstStyle/>
          <a:p>
            <a:pPr marR="0" lvl="0" algn="just" rtl="0">
              <a:spcBef>
                <a:spcPts val="1800"/>
              </a:spcBef>
              <a:spcAft>
                <a:spcPts val="0"/>
              </a:spcAft>
              <a:buClr>
                <a:schemeClr val="dk1"/>
              </a:buClr>
              <a:buSzPct val="61111"/>
              <a:buFont typeface="Arial"/>
              <a:buNone/>
            </a:pPr>
            <a:r>
              <a:rPr lang="en-US" sz="1800" b="1">
                <a:latin typeface="Quattrocento Sans"/>
                <a:ea typeface="Quattrocento Sans"/>
                <a:cs typeface="Quattrocento Sans"/>
                <a:sym typeface="Quattrocento Sans"/>
              </a:rPr>
              <a:t>Test cases and objects</a:t>
            </a:r>
          </a:p>
          <a:p>
            <a:pPr marR="0" lvl="0" algn="just" rtl="0">
              <a:spcBef>
                <a:spcPts val="1800"/>
              </a:spcBef>
              <a:spcAft>
                <a:spcPts val="0"/>
              </a:spcAft>
              <a:buClr>
                <a:srgbClr val="000000"/>
              </a:buClr>
              <a:buFont typeface="Arial"/>
              <a:buNone/>
            </a:pPr>
            <a:endParaRPr sz="1800"/>
          </a:p>
        </p:txBody>
      </p:sp>
      <p:graphicFrame>
        <p:nvGraphicFramePr>
          <p:cNvPr id="162" name="Shape 162"/>
          <p:cNvGraphicFramePr/>
          <p:nvPr>
            <p:extLst>
              <p:ext uri="{D42A27DB-BD31-4B8C-83A1-F6EECF244321}">
                <p14:modId xmlns:p14="http://schemas.microsoft.com/office/powerpoint/2010/main" val="4294849394"/>
              </p:ext>
            </p:extLst>
          </p:nvPr>
        </p:nvGraphicFramePr>
        <p:xfrm>
          <a:off x="952500" y="2136775"/>
          <a:ext cx="7239000" cy="4053690"/>
        </p:xfrm>
        <a:graphic>
          <a:graphicData uri="http://schemas.openxmlformats.org/drawingml/2006/table">
            <a:tbl>
              <a:tblPr>
                <a:noFill/>
                <a:tableStyleId>{CA2893D6-42C8-436F-8F04-FD8AFE4E4C3D}</a:tableStyleId>
              </a:tblPr>
              <a:tblGrid>
                <a:gridCol w="722475"/>
                <a:gridCol w="3072450"/>
                <a:gridCol w="3444075"/>
              </a:tblGrid>
              <a:tr h="381000">
                <a:tc>
                  <a:txBody>
                    <a:bodyPr/>
                    <a:lstStyle/>
                    <a:p>
                      <a:pPr lvl="0" rtl="0">
                        <a:spcBef>
                          <a:spcPts val="0"/>
                        </a:spcBef>
                        <a:buNone/>
                      </a:pPr>
                      <a:r>
                        <a:rPr lang="en-US" sz="2400" b="1" dirty="0">
                          <a:latin typeface="Quattrocento Sans"/>
                          <a:ea typeface="Quattrocento Sans"/>
                          <a:cs typeface="Quattrocento Sans"/>
                          <a:sym typeface="Quattrocento Sans"/>
                        </a:rPr>
                        <a:t>#</a:t>
                      </a:r>
                    </a:p>
                  </a:txBody>
                  <a:tcPr marL="91425" marR="91425" marT="91425" marB="91425">
                    <a:lnL w="9525" cap="flat" cmpd="sng">
                      <a:solidFill>
                        <a:srgbClr val="9FC5E8"/>
                      </a:solidFill>
                      <a:prstDash val="solid"/>
                      <a:round/>
                      <a:headEnd type="none" w="med" len="med"/>
                      <a:tailEnd type="none" w="med" len="med"/>
                    </a:lnL>
                    <a:lnR w="9525" cap="flat" cmpd="sng">
                      <a:solidFill>
                        <a:srgbClr val="9FC5E8"/>
                      </a:solidFill>
                      <a:prstDash val="solid"/>
                      <a:round/>
                      <a:headEnd type="none" w="med" len="med"/>
                      <a:tailEnd type="none" w="med" len="med"/>
                    </a:lnR>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solidFill>
                      <a:srgbClr val="9FC5E8"/>
                    </a:solidFill>
                  </a:tcPr>
                </a:tc>
                <a:tc>
                  <a:txBody>
                    <a:bodyPr/>
                    <a:lstStyle/>
                    <a:p>
                      <a:pPr lvl="0">
                        <a:spcBef>
                          <a:spcPts val="0"/>
                        </a:spcBef>
                        <a:buNone/>
                      </a:pPr>
                      <a:r>
                        <a:rPr lang="en-US" sz="2400" b="1" dirty="0">
                          <a:latin typeface="Quattrocento Sans"/>
                          <a:ea typeface="Quattrocento Sans"/>
                          <a:cs typeface="Quattrocento Sans"/>
                          <a:sym typeface="Quattrocento Sans"/>
                        </a:rPr>
                        <a:t>Test case name</a:t>
                      </a:r>
                    </a:p>
                  </a:txBody>
                  <a:tcPr marL="91425" marR="91425" marT="91425" marB="91425">
                    <a:lnL w="9525" cap="flat" cmpd="sng">
                      <a:solidFill>
                        <a:srgbClr val="9FC5E8"/>
                      </a:solidFill>
                      <a:prstDash val="solid"/>
                      <a:round/>
                      <a:headEnd type="none" w="med" len="med"/>
                      <a:tailEnd type="none" w="med" len="med"/>
                    </a:lnL>
                    <a:lnR w="9525" cap="flat" cmpd="sng">
                      <a:solidFill>
                        <a:srgbClr val="9FC5E8"/>
                      </a:solidFill>
                      <a:prstDash val="solid"/>
                      <a:round/>
                      <a:headEnd type="none" w="med" len="med"/>
                      <a:tailEnd type="none" w="med" len="med"/>
                    </a:lnR>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solidFill>
                      <a:srgbClr val="9FC5E8"/>
                    </a:solidFill>
                  </a:tcPr>
                </a:tc>
                <a:tc>
                  <a:txBody>
                    <a:bodyPr/>
                    <a:lstStyle/>
                    <a:p>
                      <a:pPr lvl="0">
                        <a:spcBef>
                          <a:spcPts val="0"/>
                        </a:spcBef>
                        <a:buNone/>
                      </a:pPr>
                      <a:r>
                        <a:rPr lang="en-US" sz="2400" b="1">
                          <a:latin typeface="Quattrocento Sans"/>
                          <a:ea typeface="Quattrocento Sans"/>
                          <a:cs typeface="Quattrocento Sans"/>
                          <a:sym typeface="Quattrocento Sans"/>
                        </a:rPr>
                        <a:t>Test case object</a:t>
                      </a:r>
                    </a:p>
                  </a:txBody>
                  <a:tcPr marL="91425" marR="91425" marT="91425" marB="91425">
                    <a:lnL w="9525" cap="flat" cmpd="sng">
                      <a:solidFill>
                        <a:srgbClr val="9FC5E8"/>
                      </a:solidFill>
                      <a:prstDash val="solid"/>
                      <a:round/>
                      <a:headEnd type="none" w="med" len="med"/>
                      <a:tailEnd type="none" w="med" len="med"/>
                    </a:lnL>
                    <a:lnR w="9525" cap="flat" cmpd="sng">
                      <a:solidFill>
                        <a:srgbClr val="9FC5E8"/>
                      </a:solidFill>
                      <a:prstDash val="solid"/>
                      <a:round/>
                      <a:headEnd type="none" w="med" len="med"/>
                      <a:tailEnd type="none" w="med" len="med"/>
                    </a:lnR>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solidFill>
                      <a:srgbClr val="9FC5E8"/>
                    </a:solidFill>
                  </a:tcPr>
                </a:tc>
              </a:tr>
              <a:tr h="381000">
                <a:tc>
                  <a:txBody>
                    <a:bodyPr/>
                    <a:lstStyle/>
                    <a:p>
                      <a:pPr lvl="0" rtl="0">
                        <a:spcBef>
                          <a:spcPts val="0"/>
                        </a:spcBef>
                        <a:buNone/>
                      </a:pPr>
                      <a:r>
                        <a:rPr lang="en-US" b="1"/>
                        <a:t>1.</a:t>
                      </a:r>
                    </a:p>
                  </a:txBody>
                  <a:tcPr marL="91425" marR="91425" marT="91425" marB="91425">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tcPr>
                </a:tc>
                <a:tc>
                  <a:txBody>
                    <a:bodyPr/>
                    <a:lstStyle/>
                    <a:p>
                      <a:pPr lvl="0">
                        <a:spcBef>
                          <a:spcPts val="0"/>
                        </a:spcBef>
                        <a:buClr>
                          <a:schemeClr val="dk1"/>
                        </a:buClr>
                        <a:buSzPct val="78571"/>
                        <a:buFont typeface="Arial"/>
                        <a:buNone/>
                      </a:pPr>
                      <a:r>
                        <a:rPr lang="en-US" b="1" dirty="0">
                          <a:solidFill>
                            <a:schemeClr val="dk1"/>
                          </a:solidFill>
                          <a:latin typeface="Quattrocento Sans"/>
                          <a:ea typeface="Quattrocento Sans"/>
                          <a:cs typeface="Quattrocento Sans"/>
                          <a:sym typeface="Quattrocento Sans"/>
                        </a:rPr>
                        <a:t>Verify the postal rate for sending the  ‘light letters’ weighing up to 10g</a:t>
                      </a:r>
                    </a:p>
                  </a:txBody>
                  <a:tcPr marL="91425" marR="91425" marT="91425" marB="91425">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tcPr>
                </a:tc>
                <a:tc>
                  <a:txBody>
                    <a:bodyPr/>
                    <a:lstStyle/>
                    <a:p>
                      <a:pPr lvl="0" rtl="0">
                        <a:spcBef>
                          <a:spcPts val="0"/>
                        </a:spcBef>
                        <a:buClr>
                          <a:schemeClr val="dk1"/>
                        </a:buClr>
                        <a:buSzPct val="78571"/>
                        <a:buFont typeface="Arial"/>
                        <a:buNone/>
                      </a:pPr>
                      <a:r>
                        <a:rPr lang="en-US" b="1" dirty="0">
                          <a:latin typeface="Quattrocento Sans"/>
                          <a:ea typeface="Quattrocento Sans"/>
                          <a:cs typeface="Quattrocento Sans"/>
                          <a:sym typeface="Quattrocento Sans"/>
                        </a:rPr>
                        <a:t>This test case verifies that the rate for sending the </a:t>
                      </a:r>
                      <a:r>
                        <a:rPr lang="en-US" b="1" dirty="0">
                          <a:solidFill>
                            <a:schemeClr val="dk1"/>
                          </a:solidFill>
                          <a:latin typeface="Quattrocento Sans"/>
                          <a:ea typeface="Quattrocento Sans"/>
                          <a:cs typeface="Quattrocento Sans"/>
                          <a:sym typeface="Quattrocento Sans"/>
                        </a:rPr>
                        <a:t>‘light letters’ weighing up to 10g is $25.</a:t>
                      </a:r>
                    </a:p>
                    <a:p>
                      <a:pPr lvl="0">
                        <a:spcBef>
                          <a:spcPts val="0"/>
                        </a:spcBef>
                        <a:buClr>
                          <a:schemeClr val="dk1"/>
                        </a:buClr>
                        <a:buSzPct val="78571"/>
                        <a:buFont typeface="Arial"/>
                        <a:buNone/>
                      </a:pPr>
                      <a:endParaRPr b="1" dirty="0">
                        <a:latin typeface="Quattrocento Sans"/>
                        <a:ea typeface="Quattrocento Sans"/>
                        <a:cs typeface="Quattrocento Sans"/>
                        <a:sym typeface="Quattrocento Sans"/>
                      </a:endParaRPr>
                    </a:p>
                  </a:txBody>
                  <a:tcPr marL="91425" marR="91425" marT="91425" marB="91425">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tcPr>
                </a:tc>
              </a:tr>
              <a:tr h="381000">
                <a:tc>
                  <a:txBody>
                    <a:bodyPr/>
                    <a:lstStyle/>
                    <a:p>
                      <a:pPr lvl="0" rtl="0">
                        <a:spcBef>
                          <a:spcPts val="0"/>
                        </a:spcBef>
                        <a:buNone/>
                      </a:pPr>
                      <a:r>
                        <a:rPr lang="en-US" b="1"/>
                        <a:t>2.</a:t>
                      </a:r>
                    </a:p>
                  </a:txBody>
                  <a:tcPr marL="91425" marR="91425" marT="91425" marB="91425">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tcPr>
                </a:tc>
                <a:tc>
                  <a:txBody>
                    <a:bodyPr/>
                    <a:lstStyle/>
                    <a:p>
                      <a:pPr lvl="0" rtl="0">
                        <a:spcBef>
                          <a:spcPts val="0"/>
                        </a:spcBef>
                        <a:buClr>
                          <a:schemeClr val="dk1"/>
                        </a:buClr>
                        <a:buSzPct val="78571"/>
                        <a:buFont typeface="Arial"/>
                        <a:buNone/>
                      </a:pPr>
                      <a:r>
                        <a:rPr lang="en-US" b="1" dirty="0">
                          <a:solidFill>
                            <a:schemeClr val="dk1"/>
                          </a:solidFill>
                          <a:latin typeface="Quattrocento Sans"/>
                          <a:ea typeface="Quattrocento Sans"/>
                          <a:cs typeface="Quattrocento Sans"/>
                          <a:sym typeface="Quattrocento Sans"/>
                        </a:rPr>
                        <a:t>Verify the postal rate for sending the  ‘light letters’ weighing </a:t>
                      </a:r>
                      <a:r>
                        <a:rPr lang="en-US" b="1" dirty="0" smtClean="0">
                          <a:solidFill>
                            <a:schemeClr val="dk1"/>
                          </a:solidFill>
                          <a:latin typeface="Quattrocento Sans"/>
                          <a:ea typeface="Quattrocento Sans"/>
                          <a:cs typeface="Quattrocento Sans"/>
                          <a:sym typeface="Quattrocento Sans"/>
                        </a:rPr>
                        <a:t>10.01- </a:t>
                      </a:r>
                      <a:r>
                        <a:rPr lang="en-US" b="1" dirty="0">
                          <a:solidFill>
                            <a:schemeClr val="dk1"/>
                          </a:solidFill>
                          <a:latin typeface="Quattrocento Sans"/>
                          <a:ea typeface="Quattrocento Sans"/>
                          <a:cs typeface="Quattrocento Sans"/>
                          <a:sym typeface="Quattrocento Sans"/>
                        </a:rPr>
                        <a:t>50g</a:t>
                      </a:r>
                    </a:p>
                  </a:txBody>
                  <a:tcPr marL="91425" marR="91425" marT="91425" marB="91425">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tcPr>
                </a:tc>
                <a:tc>
                  <a:txBody>
                    <a:bodyPr/>
                    <a:lstStyle/>
                    <a:p>
                      <a:pPr lvl="0" rtl="0">
                        <a:spcBef>
                          <a:spcPts val="0"/>
                        </a:spcBef>
                        <a:buClr>
                          <a:schemeClr val="dk1"/>
                        </a:buClr>
                        <a:buSzPct val="78571"/>
                        <a:buFont typeface="Arial"/>
                        <a:buNone/>
                      </a:pPr>
                      <a:r>
                        <a:rPr lang="en-US" b="1" dirty="0">
                          <a:solidFill>
                            <a:schemeClr val="dk1"/>
                          </a:solidFill>
                          <a:latin typeface="Quattrocento Sans"/>
                          <a:ea typeface="Quattrocento Sans"/>
                          <a:cs typeface="Quattrocento Sans"/>
                          <a:sym typeface="Quattrocento Sans"/>
                        </a:rPr>
                        <a:t>This test case verifies that the rate for sending the ‘light letters’ weighing </a:t>
                      </a:r>
                      <a:r>
                        <a:rPr lang="en-US" b="1" dirty="0" smtClean="0">
                          <a:solidFill>
                            <a:schemeClr val="dk1"/>
                          </a:solidFill>
                          <a:latin typeface="Quattrocento Sans"/>
                          <a:ea typeface="Quattrocento Sans"/>
                          <a:cs typeface="Quattrocento Sans"/>
                          <a:sym typeface="Quattrocento Sans"/>
                        </a:rPr>
                        <a:t>10.01-50g </a:t>
                      </a:r>
                      <a:r>
                        <a:rPr lang="en-US" b="1" dirty="0">
                          <a:solidFill>
                            <a:schemeClr val="dk1"/>
                          </a:solidFill>
                          <a:latin typeface="Quattrocento Sans"/>
                          <a:ea typeface="Quattrocento Sans"/>
                          <a:cs typeface="Quattrocento Sans"/>
                          <a:sym typeface="Quattrocento Sans"/>
                        </a:rPr>
                        <a:t>is $35.</a:t>
                      </a:r>
                    </a:p>
                  </a:txBody>
                  <a:tcPr marL="91425" marR="91425" marT="91425" marB="91425">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tcPr>
                </a:tc>
              </a:tr>
              <a:tr h="381000">
                <a:tc>
                  <a:txBody>
                    <a:bodyPr/>
                    <a:lstStyle/>
                    <a:p>
                      <a:pPr lvl="0" rtl="0">
                        <a:spcBef>
                          <a:spcPts val="0"/>
                        </a:spcBef>
                        <a:buNone/>
                      </a:pPr>
                      <a:r>
                        <a:rPr lang="en-US" b="1"/>
                        <a:t>3.</a:t>
                      </a:r>
                    </a:p>
                  </a:txBody>
                  <a:tcPr marL="91425" marR="91425" marT="91425" marB="91425">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tcPr>
                </a:tc>
                <a:tc>
                  <a:txBody>
                    <a:bodyPr/>
                    <a:lstStyle/>
                    <a:p>
                      <a:pPr lvl="0" rtl="0">
                        <a:spcBef>
                          <a:spcPts val="0"/>
                        </a:spcBef>
                        <a:buClr>
                          <a:schemeClr val="dk1"/>
                        </a:buClr>
                        <a:buSzPct val="78571"/>
                        <a:buFont typeface="Arial"/>
                        <a:buNone/>
                      </a:pPr>
                      <a:r>
                        <a:rPr lang="en-US" b="1" dirty="0">
                          <a:solidFill>
                            <a:schemeClr val="dk1"/>
                          </a:solidFill>
                          <a:latin typeface="Quattrocento Sans"/>
                          <a:ea typeface="Quattrocento Sans"/>
                          <a:cs typeface="Quattrocento Sans"/>
                          <a:sym typeface="Quattrocento Sans"/>
                        </a:rPr>
                        <a:t>Verify the postal rate for sending the  ‘light letters’ weighing </a:t>
                      </a:r>
                      <a:r>
                        <a:rPr lang="en-US" b="1" dirty="0" smtClean="0">
                          <a:solidFill>
                            <a:schemeClr val="dk1"/>
                          </a:solidFill>
                          <a:latin typeface="Quattrocento Sans"/>
                          <a:ea typeface="Quattrocento Sans"/>
                          <a:cs typeface="Quattrocento Sans"/>
                          <a:sym typeface="Quattrocento Sans"/>
                        </a:rPr>
                        <a:t>50.01-75g</a:t>
                      </a:r>
                      <a:endParaRPr lang="en-US" b="1" dirty="0">
                        <a:solidFill>
                          <a:schemeClr val="dk1"/>
                        </a:solidFill>
                        <a:latin typeface="Quattrocento Sans"/>
                        <a:ea typeface="Quattrocento Sans"/>
                        <a:cs typeface="Quattrocento Sans"/>
                        <a:sym typeface="Quattrocento Sans"/>
                      </a:endParaRPr>
                    </a:p>
                  </a:txBody>
                  <a:tcPr marL="91425" marR="91425" marT="91425" marB="91425">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tcPr>
                </a:tc>
                <a:tc>
                  <a:txBody>
                    <a:bodyPr/>
                    <a:lstStyle/>
                    <a:p>
                      <a:pPr lvl="0" rtl="0">
                        <a:spcBef>
                          <a:spcPts val="0"/>
                        </a:spcBef>
                        <a:buClr>
                          <a:schemeClr val="dk1"/>
                        </a:buClr>
                        <a:buSzPct val="78571"/>
                        <a:buFont typeface="Arial"/>
                        <a:buNone/>
                      </a:pPr>
                      <a:r>
                        <a:rPr lang="en-US" b="1" dirty="0">
                          <a:solidFill>
                            <a:schemeClr val="dk1"/>
                          </a:solidFill>
                          <a:latin typeface="Quattrocento Sans"/>
                          <a:ea typeface="Quattrocento Sans"/>
                          <a:cs typeface="Quattrocento Sans"/>
                          <a:sym typeface="Quattrocento Sans"/>
                        </a:rPr>
                        <a:t>This test case verifies that the rate for sending the ‘light letters’ weighing </a:t>
                      </a:r>
                      <a:r>
                        <a:rPr lang="en-US" b="1" dirty="0" smtClean="0">
                          <a:solidFill>
                            <a:schemeClr val="dk1"/>
                          </a:solidFill>
                          <a:latin typeface="Quattrocento Sans"/>
                          <a:ea typeface="Quattrocento Sans"/>
                          <a:cs typeface="Quattrocento Sans"/>
                          <a:sym typeface="Quattrocento Sans"/>
                        </a:rPr>
                        <a:t>50.01-75g </a:t>
                      </a:r>
                      <a:r>
                        <a:rPr lang="en-US" b="1" dirty="0">
                          <a:solidFill>
                            <a:schemeClr val="dk1"/>
                          </a:solidFill>
                          <a:latin typeface="Quattrocento Sans"/>
                          <a:ea typeface="Quattrocento Sans"/>
                          <a:cs typeface="Quattrocento Sans"/>
                          <a:sym typeface="Quattrocento Sans"/>
                        </a:rPr>
                        <a:t>is $45.</a:t>
                      </a:r>
                    </a:p>
                  </a:txBody>
                  <a:tcPr marL="91425" marR="91425" marT="91425" marB="91425">
                    <a:lnT w="9525" cap="flat" cmpd="sng">
                      <a:solidFill>
                        <a:srgbClr val="9FC5E8"/>
                      </a:solidFill>
                      <a:prstDash val="solid"/>
                      <a:round/>
                      <a:headEnd type="none" w="med" len="med"/>
                      <a:tailEnd type="none" w="med" len="med"/>
                    </a:lnT>
                    <a:lnB w="9525" cap="flat" cmpd="sng">
                      <a:solidFill>
                        <a:srgbClr val="9FC5E8"/>
                      </a:solidFill>
                      <a:prstDash val="solid"/>
                      <a:round/>
                      <a:headEnd type="none" w="med" len="med"/>
                      <a:tailEnd type="none" w="med" len="med"/>
                    </a:lnB>
                  </a:tcPr>
                </a:tc>
              </a:tr>
              <a:tr h="381000">
                <a:tc>
                  <a:txBody>
                    <a:bodyPr/>
                    <a:lstStyle/>
                    <a:p>
                      <a:pPr lvl="0" rtl="0">
                        <a:spcBef>
                          <a:spcPts val="0"/>
                        </a:spcBef>
                        <a:buNone/>
                      </a:pPr>
                      <a:r>
                        <a:rPr lang="en-US" b="1"/>
                        <a:t>4.</a:t>
                      </a:r>
                    </a:p>
                  </a:txBody>
                  <a:tcPr marL="91425" marR="91425" marT="91425" marB="91425">
                    <a:lnT w="9525" cap="flat" cmpd="sng">
                      <a:solidFill>
                        <a:srgbClr val="9FC5E8"/>
                      </a:solidFill>
                      <a:prstDash val="solid"/>
                      <a:round/>
                      <a:headEnd type="none" w="med" len="med"/>
                      <a:tailEnd type="none" w="med" len="med"/>
                    </a:lnT>
                  </a:tcPr>
                </a:tc>
                <a:tc>
                  <a:txBody>
                    <a:bodyPr/>
                    <a:lstStyle/>
                    <a:p>
                      <a:pPr lvl="0" rtl="0">
                        <a:spcBef>
                          <a:spcPts val="0"/>
                        </a:spcBef>
                        <a:buClr>
                          <a:schemeClr val="dk1"/>
                        </a:buClr>
                        <a:buSzPct val="78571"/>
                        <a:buFont typeface="Arial"/>
                        <a:buNone/>
                      </a:pPr>
                      <a:r>
                        <a:rPr lang="en-US" b="1" dirty="0">
                          <a:solidFill>
                            <a:schemeClr val="dk1"/>
                          </a:solidFill>
                          <a:latin typeface="Quattrocento Sans"/>
                          <a:ea typeface="Quattrocento Sans"/>
                          <a:cs typeface="Quattrocento Sans"/>
                          <a:sym typeface="Quattrocento Sans"/>
                        </a:rPr>
                        <a:t>Verify the postal rate for sending the  ‘light letters’ weighing </a:t>
                      </a:r>
                      <a:r>
                        <a:rPr lang="en-US" b="1" dirty="0" smtClean="0">
                          <a:solidFill>
                            <a:schemeClr val="dk1"/>
                          </a:solidFill>
                          <a:latin typeface="Quattrocento Sans"/>
                          <a:ea typeface="Quattrocento Sans"/>
                          <a:cs typeface="Quattrocento Sans"/>
                          <a:sym typeface="Quattrocento Sans"/>
                        </a:rPr>
                        <a:t>75.01-100g</a:t>
                      </a:r>
                      <a:endParaRPr lang="en-US" b="1" dirty="0">
                        <a:solidFill>
                          <a:schemeClr val="dk1"/>
                        </a:solidFill>
                        <a:latin typeface="Quattrocento Sans"/>
                        <a:ea typeface="Quattrocento Sans"/>
                        <a:cs typeface="Quattrocento Sans"/>
                        <a:sym typeface="Quattrocento Sans"/>
                      </a:endParaRPr>
                    </a:p>
                  </a:txBody>
                  <a:tcPr marL="91425" marR="91425" marT="91425" marB="91425">
                    <a:lnT w="9525" cap="flat" cmpd="sng">
                      <a:solidFill>
                        <a:srgbClr val="9FC5E8"/>
                      </a:solidFill>
                      <a:prstDash val="solid"/>
                      <a:round/>
                      <a:headEnd type="none" w="med" len="med"/>
                      <a:tailEnd type="none" w="med" len="med"/>
                    </a:lnT>
                  </a:tcPr>
                </a:tc>
                <a:tc>
                  <a:txBody>
                    <a:bodyPr/>
                    <a:lstStyle/>
                    <a:p>
                      <a:pPr lvl="0" rtl="0">
                        <a:spcBef>
                          <a:spcPts val="0"/>
                        </a:spcBef>
                        <a:buClr>
                          <a:schemeClr val="dk1"/>
                        </a:buClr>
                        <a:buSzPct val="78571"/>
                        <a:buFont typeface="Arial"/>
                        <a:buNone/>
                      </a:pPr>
                      <a:r>
                        <a:rPr lang="en-US" b="1" dirty="0">
                          <a:solidFill>
                            <a:schemeClr val="dk1"/>
                          </a:solidFill>
                          <a:latin typeface="Quattrocento Sans"/>
                          <a:ea typeface="Quattrocento Sans"/>
                          <a:cs typeface="Quattrocento Sans"/>
                          <a:sym typeface="Quattrocento Sans"/>
                        </a:rPr>
                        <a:t>This test case verifies that the rate for sending the ‘light letters’ weighing </a:t>
                      </a:r>
                      <a:r>
                        <a:rPr lang="en-US" b="1" dirty="0" smtClean="0">
                          <a:solidFill>
                            <a:schemeClr val="dk1"/>
                          </a:solidFill>
                          <a:latin typeface="Quattrocento Sans"/>
                          <a:ea typeface="Quattrocento Sans"/>
                          <a:cs typeface="Quattrocento Sans"/>
                          <a:sym typeface="Quattrocento Sans"/>
                        </a:rPr>
                        <a:t>75.01-100g </a:t>
                      </a:r>
                      <a:r>
                        <a:rPr lang="en-US" b="1" dirty="0">
                          <a:solidFill>
                            <a:schemeClr val="dk1"/>
                          </a:solidFill>
                          <a:latin typeface="Quattrocento Sans"/>
                          <a:ea typeface="Quattrocento Sans"/>
                          <a:cs typeface="Quattrocento Sans"/>
                          <a:sym typeface="Quattrocento Sans"/>
                        </a:rPr>
                        <a:t>is $55.</a:t>
                      </a:r>
                    </a:p>
                  </a:txBody>
                  <a:tcPr marL="91425" marR="91425" marT="91425" marB="91425">
                    <a:lnT w="9525" cap="flat" cmpd="sng">
                      <a:solidFill>
                        <a:srgbClr val="9FC5E8"/>
                      </a:solidFill>
                      <a:prstDash val="solid"/>
                      <a:round/>
                      <a:headEnd type="none" w="med" len="med"/>
                      <a:tailEnd type="none" w="med" len="med"/>
                    </a:lnT>
                  </a:tcPr>
                </a:tc>
              </a:tr>
            </a:tbl>
          </a:graphicData>
        </a:graphic>
      </p:graphicFrame>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6</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168" name="Shape 168"/>
          <p:cNvSpPr txBox="1"/>
          <p:nvPr/>
        </p:nvSpPr>
        <p:spPr>
          <a:xfrm>
            <a:off x="457200" y="12700"/>
            <a:ext cx="8229600" cy="914400"/>
          </a:xfrm>
          <a:prstGeom prst="rect">
            <a:avLst/>
          </a:prstGeom>
          <a:noFill/>
          <a:ln>
            <a:noFill/>
          </a:ln>
        </p:spPr>
        <p:txBody>
          <a:bodyPr lIns="91425" tIns="45700" rIns="91425" bIns="45700" anchor="ctr" anchorCtr="0">
            <a:noAutofit/>
          </a:bodyPr>
          <a:lstStyle/>
          <a:p>
            <a:pPr marL="0" marR="0" lvl="0" indent="0" algn="l" rtl="0">
              <a:spcBef>
                <a:spcPts val="0"/>
              </a:spcBef>
              <a:buClr>
                <a:srgbClr val="017EB8"/>
              </a:buClr>
              <a:buSzPct val="25000"/>
              <a:buFont typeface="Quattrocento Sans"/>
              <a:buNone/>
            </a:pPr>
            <a:r>
              <a:rPr lang="en-US" sz="4000" b="0" i="0" u="none" strike="noStrike" cap="none">
                <a:solidFill>
                  <a:srgbClr val="017EB8"/>
                </a:solidFill>
                <a:latin typeface="Quattrocento Sans"/>
                <a:ea typeface="Quattrocento Sans"/>
                <a:cs typeface="Quattrocento Sans"/>
                <a:sym typeface="Quattrocento Sans"/>
              </a:rPr>
              <a:t>Decision Tables</a:t>
            </a:r>
          </a:p>
        </p:txBody>
      </p:sp>
      <p:sp>
        <p:nvSpPr>
          <p:cNvPr id="169" name="Shape 169"/>
          <p:cNvSpPr txBox="1"/>
          <p:nvPr/>
        </p:nvSpPr>
        <p:spPr>
          <a:xfrm>
            <a:off x="381000" y="990600"/>
            <a:ext cx="8153399" cy="4572000"/>
          </a:xfrm>
          <a:prstGeom prst="rect">
            <a:avLst/>
          </a:prstGeom>
          <a:noFill/>
          <a:ln>
            <a:noFill/>
          </a:ln>
        </p:spPr>
        <p:txBody>
          <a:bodyPr lIns="91425" tIns="45700" rIns="91425" bIns="45700" anchor="t" anchorCtr="0">
            <a:noAutofit/>
          </a:bodyPr>
          <a:lstStyle/>
          <a:p>
            <a:pPr marR="0" lvl="0" algn="just" rtl="0">
              <a:spcBef>
                <a:spcPts val="0"/>
              </a:spcBef>
              <a:spcAft>
                <a:spcPts val="0"/>
              </a:spcAft>
              <a:buNone/>
            </a:pPr>
            <a:r>
              <a:rPr lang="en-US" sz="1800">
                <a:solidFill>
                  <a:srgbClr val="3F3F3F"/>
                </a:solidFill>
                <a:latin typeface="Quattrocento Sans"/>
                <a:ea typeface="Quattrocento Sans"/>
                <a:cs typeface="Quattrocento Sans"/>
                <a:sym typeface="Quattrocento Sans"/>
              </a:rPr>
              <a:t>If you are a new customer of Apple store and you made a purchase on $500 and more, you will get a voucher on 10% discount for today’s purchase. If your purchase worth is less than $500, then you will get a voucher on 5% discount for today’s purchase. If you are a gold customer of Apple store, then you will have 30% discount on all store assortments.</a:t>
            </a:r>
          </a:p>
          <a:p>
            <a:pPr marR="0" lvl="0" algn="just" rtl="0">
              <a:spcBef>
                <a:spcPts val="0"/>
              </a:spcBef>
              <a:spcAft>
                <a:spcPts val="0"/>
              </a:spcAft>
              <a:buClr>
                <a:schemeClr val="dk1"/>
              </a:buClr>
              <a:buFont typeface="Arial"/>
              <a:buNone/>
            </a:pPr>
            <a:endParaRPr sz="1800">
              <a:solidFill>
                <a:srgbClr val="3F3F3F"/>
              </a:solidFill>
              <a:latin typeface="Quattrocento Sans"/>
              <a:ea typeface="Quattrocento Sans"/>
              <a:cs typeface="Quattrocento Sans"/>
              <a:sym typeface="Quattrocento Sans"/>
            </a:endParaRPr>
          </a:p>
          <a:p>
            <a:pPr marR="0" lvl="0" algn="just" rtl="0">
              <a:spcBef>
                <a:spcPts val="0"/>
              </a:spcBef>
              <a:spcAft>
                <a:spcPts val="0"/>
              </a:spcAft>
              <a:buClr>
                <a:schemeClr val="dk1"/>
              </a:buClr>
              <a:buSzPct val="61111"/>
              <a:buFont typeface="Arial"/>
              <a:buNone/>
            </a:pPr>
            <a:r>
              <a:rPr lang="en-US" sz="1800">
                <a:solidFill>
                  <a:srgbClr val="3F3F3F"/>
                </a:solidFill>
                <a:latin typeface="Quattrocento Sans"/>
                <a:ea typeface="Quattrocento Sans"/>
                <a:cs typeface="Quattrocento Sans"/>
                <a:sym typeface="Quattrocento Sans"/>
              </a:rPr>
              <a:t>1.	Build decision table based on given information</a:t>
            </a:r>
          </a:p>
          <a:p>
            <a:pPr marR="0" lvl="0" algn="just" rtl="0">
              <a:spcBef>
                <a:spcPts val="0"/>
              </a:spcBef>
              <a:spcAft>
                <a:spcPts val="0"/>
              </a:spcAft>
              <a:buClr>
                <a:schemeClr val="dk1"/>
              </a:buClr>
              <a:buFont typeface="Arial"/>
              <a:buNone/>
            </a:pPr>
            <a:endParaRPr b="1">
              <a:solidFill>
                <a:srgbClr val="3F3F3F"/>
              </a:solidFill>
              <a:latin typeface="Quattrocento Sans"/>
              <a:ea typeface="Quattrocento Sans"/>
              <a:cs typeface="Quattrocento Sans"/>
              <a:sym typeface="Quattrocento Sans"/>
            </a:endParaRP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body" idx="1"/>
          </p:nvPr>
        </p:nvSpPr>
        <p:spPr>
          <a:xfrm>
            <a:off x="228600" y="937200"/>
            <a:ext cx="8229600" cy="4983600"/>
          </a:xfrm>
          <a:prstGeom prst="rect">
            <a:avLst/>
          </a:prstGeom>
          <a:noFill/>
          <a:ln>
            <a:noFill/>
          </a:ln>
        </p:spPr>
        <p:txBody>
          <a:bodyPr lIns="91425" tIns="45700" rIns="91425" bIns="45700" anchor="t" anchorCtr="0">
            <a:noAutofit/>
          </a:bodyPr>
          <a:lstStyle/>
          <a:p>
            <a:pPr marL="0" marR="0" lvl="0" indent="0" algn="l" rtl="0">
              <a:spcBef>
                <a:spcPts val="0"/>
              </a:spcBef>
              <a:buClr>
                <a:srgbClr val="017EB8"/>
              </a:buClr>
              <a:buSzPct val="25000"/>
              <a:buFont typeface="Arial"/>
              <a:buNone/>
            </a:pPr>
            <a:r>
              <a:rPr lang="en-US" sz="1800">
                <a:solidFill>
                  <a:schemeClr val="dk1"/>
                </a:solidFill>
              </a:rPr>
              <a:t>$500 and more - </a:t>
            </a:r>
            <a:r>
              <a:rPr lang="en-US" sz="1800" b="1">
                <a:solidFill>
                  <a:schemeClr val="dk1"/>
                </a:solidFill>
              </a:rPr>
              <a:t>10% discount</a:t>
            </a:r>
            <a:r>
              <a:rPr lang="en-US" sz="1800">
                <a:solidFill>
                  <a:schemeClr val="dk1"/>
                </a:solidFill>
              </a:rPr>
              <a:t> for today’s purchase</a:t>
            </a:r>
          </a:p>
          <a:p>
            <a:pPr marL="0" marR="0" lvl="0" indent="0" algn="l" rtl="0">
              <a:spcBef>
                <a:spcPts val="0"/>
              </a:spcBef>
              <a:buClr>
                <a:srgbClr val="017EB8"/>
              </a:buClr>
              <a:buSzPct val="25000"/>
              <a:buFont typeface="Arial"/>
              <a:buNone/>
            </a:pPr>
            <a:r>
              <a:rPr lang="en-US" sz="1800">
                <a:solidFill>
                  <a:schemeClr val="dk1"/>
                </a:solidFill>
              </a:rPr>
              <a:t>Less than $500 - </a:t>
            </a:r>
            <a:r>
              <a:rPr lang="en-US" sz="1800" b="1">
                <a:solidFill>
                  <a:schemeClr val="dk1"/>
                </a:solidFill>
              </a:rPr>
              <a:t>5% discount</a:t>
            </a:r>
            <a:r>
              <a:rPr lang="en-US" sz="1800">
                <a:solidFill>
                  <a:schemeClr val="dk1"/>
                </a:solidFill>
              </a:rPr>
              <a:t> for today’s purchase</a:t>
            </a:r>
          </a:p>
          <a:p>
            <a:pPr marL="0" marR="0" lvl="0" indent="0" algn="l" rtl="0">
              <a:spcBef>
                <a:spcPts val="0"/>
              </a:spcBef>
              <a:buClr>
                <a:srgbClr val="017EB8"/>
              </a:buClr>
              <a:buSzPct val="25000"/>
              <a:buFont typeface="Arial"/>
              <a:buNone/>
            </a:pPr>
            <a:r>
              <a:rPr lang="en-US" sz="1800">
                <a:solidFill>
                  <a:schemeClr val="dk1"/>
                </a:solidFill>
              </a:rPr>
              <a:t>A gold customer of Apple store - </a:t>
            </a:r>
            <a:r>
              <a:rPr lang="en-US" sz="1800" b="1">
                <a:solidFill>
                  <a:schemeClr val="dk1"/>
                </a:solidFill>
              </a:rPr>
              <a:t>30% discount</a:t>
            </a:r>
            <a:r>
              <a:rPr lang="en-US" sz="1800">
                <a:solidFill>
                  <a:schemeClr val="dk1"/>
                </a:solidFill>
              </a:rPr>
              <a:t> on all store assortments.</a:t>
            </a:r>
          </a:p>
        </p:txBody>
      </p:sp>
      <p:sp>
        <p:nvSpPr>
          <p:cNvPr id="175" name="Shape 175"/>
          <p:cNvSpPr txBox="1">
            <a:spLocks noGrp="1"/>
          </p:cNvSpPr>
          <p:nvPr>
            <p:ph type="title"/>
          </p:nvPr>
        </p:nvSpPr>
        <p:spPr>
          <a:xfrm>
            <a:off x="228600" y="0"/>
            <a:ext cx="8229600" cy="914400"/>
          </a:xfrm>
          <a:prstGeom prst="rect">
            <a:avLst/>
          </a:prstGeom>
          <a:noFill/>
          <a:ln>
            <a:noFill/>
          </a:ln>
        </p:spPr>
        <p:txBody>
          <a:bodyPr lIns="91425" tIns="45700" rIns="91425" bIns="45700" anchor="ctr" anchorCtr="0">
            <a:noAutofit/>
          </a:bodyPr>
          <a:lstStyle/>
          <a:p>
            <a:pPr lvl="0" rtl="0">
              <a:spcBef>
                <a:spcPts val="0"/>
              </a:spcBef>
              <a:buClr>
                <a:srgbClr val="017EB8"/>
              </a:buClr>
              <a:buSzPct val="25000"/>
              <a:buFont typeface="Quattrocento Sans"/>
              <a:buNone/>
            </a:pPr>
            <a:r>
              <a:rPr lang="en-US"/>
              <a:t>Decision Tables</a:t>
            </a:r>
          </a:p>
        </p:txBody>
      </p:sp>
      <p:graphicFrame>
        <p:nvGraphicFramePr>
          <p:cNvPr id="176" name="Shape 176"/>
          <p:cNvGraphicFramePr/>
          <p:nvPr>
            <p:extLst>
              <p:ext uri="{D42A27DB-BD31-4B8C-83A1-F6EECF244321}">
                <p14:modId xmlns:p14="http://schemas.microsoft.com/office/powerpoint/2010/main" val="3112028358"/>
              </p:ext>
            </p:extLst>
          </p:nvPr>
        </p:nvGraphicFramePr>
        <p:xfrm>
          <a:off x="736975" y="2143655"/>
          <a:ext cx="7670025" cy="3420675"/>
        </p:xfrm>
        <a:graphic>
          <a:graphicData uri="http://schemas.openxmlformats.org/drawingml/2006/table">
            <a:tbl>
              <a:tblPr>
                <a:noFill/>
                <a:tableStyleId>{CA2893D6-42C8-436F-8F04-FD8AFE4E4C3D}</a:tableStyleId>
              </a:tblPr>
              <a:tblGrid>
                <a:gridCol w="852225"/>
                <a:gridCol w="852225"/>
                <a:gridCol w="852225"/>
                <a:gridCol w="852225"/>
                <a:gridCol w="852225"/>
                <a:gridCol w="852225"/>
                <a:gridCol w="852225"/>
                <a:gridCol w="852225"/>
                <a:gridCol w="852225"/>
              </a:tblGrid>
              <a:tr h="581275">
                <a:tc>
                  <a:txBody>
                    <a:bodyPr/>
                    <a:lstStyle/>
                    <a:p>
                      <a:pPr lvl="0" rtl="0">
                        <a:lnSpc>
                          <a:spcPct val="115000"/>
                        </a:lnSpc>
                        <a:spcBef>
                          <a:spcPts val="0"/>
                        </a:spcBef>
                        <a:buNone/>
                      </a:pPr>
                      <a:r>
                        <a:rPr lang="en-US" b="1" dirty="0">
                          <a:latin typeface="Quattrocento Sans"/>
                          <a:ea typeface="Quattrocento Sans"/>
                          <a:cs typeface="Quattrocento Sans"/>
                          <a:sym typeface="Quattrocento Sans"/>
                        </a:rPr>
                        <a:t>Causes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R1</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R2</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R4</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R4</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R5</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R6</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R7</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R8</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r>
              <a:tr h="558950">
                <a:tc>
                  <a:txBody>
                    <a:bodyPr/>
                    <a:lstStyle/>
                    <a:p>
                      <a:pPr lvl="0" rtl="0">
                        <a:lnSpc>
                          <a:spcPct val="115000"/>
                        </a:lnSpc>
                        <a:spcBef>
                          <a:spcPts val="0"/>
                        </a:spcBef>
                        <a:buNone/>
                      </a:pPr>
                      <a:r>
                        <a:rPr lang="en-US" b="1">
                          <a:latin typeface="Quattrocento Sans"/>
                          <a:ea typeface="Quattrocento Sans"/>
                          <a:cs typeface="Quattrocento Sans"/>
                          <a:sym typeface="Quattrocento Sans"/>
                        </a:rPr>
                        <a:t>$500 and more</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r>
              <a:tr h="558950">
                <a:tc>
                  <a:txBody>
                    <a:bodyPr/>
                    <a:lstStyle/>
                    <a:p>
                      <a:pPr lvl="0" rtl="0">
                        <a:lnSpc>
                          <a:spcPct val="115000"/>
                        </a:lnSpc>
                        <a:spcBef>
                          <a:spcPts val="0"/>
                        </a:spcBef>
                        <a:buNone/>
                      </a:pPr>
                      <a:r>
                        <a:rPr lang="en-US" b="1">
                          <a:latin typeface="Quattrocento Sans"/>
                          <a:ea typeface="Quattrocento Sans"/>
                          <a:cs typeface="Quattrocento Sans"/>
                          <a:sym typeface="Quattrocento Sans"/>
                        </a:rPr>
                        <a:t>Less than $500</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B6D7A8"/>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B6D7A8"/>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B6D7A8"/>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B6D7A8"/>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B6D7A8"/>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B6D7A8"/>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B6D7A8"/>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B6D7A8"/>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B6D7A8"/>
                    </a:solidFill>
                  </a:tcPr>
                </a:tc>
              </a:tr>
              <a:tr h="581275">
                <a:tc>
                  <a:txBody>
                    <a:bodyPr/>
                    <a:lstStyle/>
                    <a:p>
                      <a:pPr lvl="0" rtl="0">
                        <a:lnSpc>
                          <a:spcPct val="115000"/>
                        </a:lnSpc>
                        <a:spcBef>
                          <a:spcPts val="0"/>
                        </a:spcBef>
                        <a:buNone/>
                      </a:pPr>
                      <a:r>
                        <a:rPr lang="en-US" b="1">
                          <a:latin typeface="Quattrocento Sans"/>
                          <a:ea typeface="Quattrocento Sans"/>
                          <a:cs typeface="Quattrocento Sans"/>
                          <a:sym typeface="Quattrocento Sans"/>
                        </a:rPr>
                        <a:t>Gold Customer</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yes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no</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r>
              <a:tr h="581275">
                <a:tc>
                  <a:txBody>
                    <a:bodyPr/>
                    <a:lstStyle/>
                    <a:p>
                      <a:pPr lvl="0" rtl="0">
                        <a:lnSpc>
                          <a:spcPct val="115000"/>
                        </a:lnSpc>
                        <a:spcBef>
                          <a:spcPts val="0"/>
                        </a:spcBef>
                        <a:buNone/>
                      </a:pPr>
                      <a:r>
                        <a:rPr lang="en-US" b="1">
                          <a:latin typeface="Quattrocento Sans"/>
                          <a:ea typeface="Quattrocento Sans"/>
                          <a:cs typeface="Quattrocento Sans"/>
                          <a:sym typeface="Quattrocento Sans"/>
                        </a:rPr>
                        <a:t>Effects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rtl="0">
                        <a:spcBef>
                          <a:spcPts val="0"/>
                        </a:spcBef>
                        <a:buNone/>
                      </a:pPr>
                      <a:endParaRPr>
                        <a:latin typeface="Quattrocento Sans"/>
                        <a:ea typeface="Quattrocento Sans"/>
                        <a:cs typeface="Quattrocento Sans"/>
                        <a:sym typeface="Quattrocento Sans"/>
                      </a:endParaRP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rtl="0">
                        <a:spcBef>
                          <a:spcPts val="0"/>
                        </a:spcBef>
                        <a:buNone/>
                      </a:pPr>
                      <a:endParaRPr>
                        <a:latin typeface="Quattrocento Sans"/>
                        <a:ea typeface="Quattrocento Sans"/>
                        <a:cs typeface="Quattrocento Sans"/>
                        <a:sym typeface="Quattrocento Sans"/>
                      </a:endParaRP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rtl="0">
                        <a:spcBef>
                          <a:spcPts val="0"/>
                        </a:spcBef>
                        <a:buNone/>
                      </a:pPr>
                      <a:endParaRPr>
                        <a:latin typeface="Quattrocento Sans"/>
                        <a:ea typeface="Quattrocento Sans"/>
                        <a:cs typeface="Quattrocento Sans"/>
                        <a:sym typeface="Quattrocento Sans"/>
                      </a:endParaRP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rtl="0">
                        <a:spcBef>
                          <a:spcPts val="0"/>
                        </a:spcBef>
                        <a:buNone/>
                      </a:pPr>
                      <a:endParaRPr>
                        <a:latin typeface="Quattrocento Sans"/>
                        <a:ea typeface="Quattrocento Sans"/>
                        <a:cs typeface="Quattrocento Sans"/>
                        <a:sym typeface="Quattrocento Sans"/>
                      </a:endParaRP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rtl="0">
                        <a:spcBef>
                          <a:spcPts val="0"/>
                        </a:spcBef>
                        <a:buNone/>
                      </a:pPr>
                      <a:endParaRPr>
                        <a:latin typeface="Quattrocento Sans"/>
                        <a:ea typeface="Quattrocento Sans"/>
                        <a:cs typeface="Quattrocento Sans"/>
                        <a:sym typeface="Quattrocento Sans"/>
                      </a:endParaRP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rtl="0">
                        <a:spcBef>
                          <a:spcPts val="0"/>
                        </a:spcBef>
                        <a:buNone/>
                      </a:pPr>
                      <a:endParaRPr>
                        <a:latin typeface="Quattrocento Sans"/>
                        <a:ea typeface="Quattrocento Sans"/>
                        <a:cs typeface="Quattrocento Sans"/>
                        <a:sym typeface="Quattrocento Sans"/>
                      </a:endParaRP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rtl="0">
                        <a:spcBef>
                          <a:spcPts val="0"/>
                        </a:spcBef>
                        <a:buNone/>
                      </a:pPr>
                      <a:endParaRPr>
                        <a:latin typeface="Quattrocento Sans"/>
                        <a:ea typeface="Quattrocento Sans"/>
                        <a:cs typeface="Quattrocento Sans"/>
                        <a:sym typeface="Quattrocento Sans"/>
                      </a:endParaRP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c>
                  <a:txBody>
                    <a:bodyPr/>
                    <a:lstStyle/>
                    <a:p>
                      <a:pPr lvl="0" rtl="0">
                        <a:spcBef>
                          <a:spcPts val="0"/>
                        </a:spcBef>
                        <a:buNone/>
                      </a:pPr>
                      <a:endParaRPr>
                        <a:latin typeface="Quattrocento Sans"/>
                        <a:ea typeface="Quattrocento Sans"/>
                        <a:cs typeface="Quattrocento Sans"/>
                        <a:sym typeface="Quattrocento Sans"/>
                      </a:endParaRP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D9EAD3"/>
                    </a:solidFill>
                  </a:tcPr>
                </a:tc>
              </a:tr>
              <a:tr h="558950">
                <a:tc>
                  <a:txBody>
                    <a:bodyPr/>
                    <a:lstStyle/>
                    <a:p>
                      <a:pPr lvl="0" rtl="0">
                        <a:lnSpc>
                          <a:spcPct val="115000"/>
                        </a:lnSpc>
                        <a:spcBef>
                          <a:spcPts val="0"/>
                        </a:spcBef>
                        <a:buNone/>
                      </a:pPr>
                      <a:r>
                        <a:rPr lang="en-US" b="1">
                          <a:latin typeface="Quattrocento Sans"/>
                          <a:ea typeface="Quattrocento Sans"/>
                          <a:cs typeface="Quattrocento Sans"/>
                          <a:sym typeface="Quattrocento Sans"/>
                        </a:rPr>
                        <a:t>Discounts</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10%</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5%</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30%</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30%</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dirty="0" smtClean="0">
                          <a:latin typeface="Quattrocento Sans"/>
                          <a:ea typeface="Quattrocento Sans"/>
                          <a:cs typeface="Quattrocento Sans"/>
                          <a:sym typeface="Quattrocento Sans"/>
                        </a:rPr>
                        <a:t>30</a:t>
                      </a:r>
                      <a:r>
                        <a:rPr lang="en-US" b="1" dirty="0">
                          <a:latin typeface="Quattrocento Sans"/>
                          <a:ea typeface="Quattrocento Sans"/>
                          <a:cs typeface="Quattrocento Sans"/>
                          <a:sym typeface="Quattrocento Sans"/>
                        </a:rPr>
                        <a:t>%</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0%</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x</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c>
                  <a:txBody>
                    <a:bodyPr/>
                    <a:lstStyle/>
                    <a:p>
                      <a:pPr lvl="0" algn="ctr" rtl="0">
                        <a:lnSpc>
                          <a:spcPct val="115000"/>
                        </a:lnSpc>
                        <a:spcBef>
                          <a:spcPts val="0"/>
                        </a:spcBef>
                        <a:buNone/>
                      </a:pPr>
                      <a:r>
                        <a:rPr lang="en-US" b="1">
                          <a:latin typeface="Quattrocento Sans"/>
                          <a:ea typeface="Quattrocento Sans"/>
                          <a:cs typeface="Quattrocento Sans"/>
                          <a:sym typeface="Quattrocento Sans"/>
                        </a:rPr>
                        <a:t>x</a:t>
                      </a:r>
                    </a:p>
                  </a:txBody>
                  <a:tcPr marL="28575" marR="28575" marT="19050" marB="1905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6AA84F"/>
                    </a:solidFill>
                  </a:tcPr>
                </a:tc>
              </a:tr>
            </a:tbl>
          </a:graphicData>
        </a:graphic>
      </p:graphicFrame>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8</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182" name="Shape 182"/>
          <p:cNvSpPr txBox="1"/>
          <p:nvPr/>
        </p:nvSpPr>
        <p:spPr>
          <a:xfrm>
            <a:off x="457200" y="12700"/>
            <a:ext cx="8229600" cy="914400"/>
          </a:xfrm>
          <a:prstGeom prst="rect">
            <a:avLst/>
          </a:prstGeom>
          <a:noFill/>
          <a:ln>
            <a:noFill/>
          </a:ln>
        </p:spPr>
        <p:txBody>
          <a:bodyPr lIns="91425" tIns="45700" rIns="91425" bIns="45700" anchor="ctr" anchorCtr="0">
            <a:noAutofit/>
          </a:bodyPr>
          <a:lstStyle/>
          <a:p>
            <a:pPr marL="0" marR="0" lvl="0" indent="0" algn="l" rtl="0">
              <a:spcBef>
                <a:spcPts val="0"/>
              </a:spcBef>
              <a:buClr>
                <a:srgbClr val="017EB8"/>
              </a:buClr>
              <a:buSzPct val="25000"/>
              <a:buFont typeface="Quattrocento Sans"/>
              <a:buNone/>
            </a:pPr>
            <a:r>
              <a:rPr lang="en-US" sz="4000" b="0" i="0" u="none" strike="noStrike" cap="none">
                <a:solidFill>
                  <a:srgbClr val="017EB8"/>
                </a:solidFill>
                <a:latin typeface="Quattrocento Sans"/>
                <a:ea typeface="Quattrocento Sans"/>
                <a:cs typeface="Quattrocento Sans"/>
                <a:sym typeface="Quattrocento Sans"/>
              </a:rPr>
              <a:t>State</a:t>
            </a:r>
            <a:r>
              <a:rPr lang="en-US" sz="3200" b="0" i="0" u="none" strike="noStrike" cap="none">
                <a:solidFill>
                  <a:srgbClr val="017EB8"/>
                </a:solidFill>
                <a:latin typeface="Quattrocento Sans"/>
                <a:ea typeface="Quattrocento Sans"/>
                <a:cs typeface="Quattrocento Sans"/>
                <a:sym typeface="Quattrocento Sans"/>
              </a:rPr>
              <a:t> </a:t>
            </a:r>
            <a:r>
              <a:rPr lang="en-US" sz="4000" b="0" i="0" u="none" strike="noStrike" cap="none">
                <a:solidFill>
                  <a:srgbClr val="017EB8"/>
                </a:solidFill>
                <a:latin typeface="Quattrocento Sans"/>
                <a:ea typeface="Quattrocento Sans"/>
                <a:cs typeface="Quattrocento Sans"/>
                <a:sym typeface="Quattrocento Sans"/>
              </a:rPr>
              <a:t>Transition</a:t>
            </a:r>
          </a:p>
        </p:txBody>
      </p:sp>
      <p:sp>
        <p:nvSpPr>
          <p:cNvPr id="183" name="Shape 183"/>
          <p:cNvSpPr txBox="1"/>
          <p:nvPr/>
        </p:nvSpPr>
        <p:spPr>
          <a:xfrm>
            <a:off x="381000" y="1143000"/>
            <a:ext cx="8153399" cy="4876799"/>
          </a:xfrm>
          <a:prstGeom prst="rect">
            <a:avLst/>
          </a:prstGeom>
          <a:noFill/>
          <a:ln>
            <a:noFill/>
          </a:ln>
        </p:spPr>
        <p:txBody>
          <a:bodyPr lIns="91425" tIns="45700" rIns="91425" bIns="45700" anchor="t" anchorCtr="0">
            <a:noAutofit/>
          </a:bodyPr>
          <a:lstStyle/>
          <a:p>
            <a:pPr marR="0" lvl="0" algn="just" rtl="0">
              <a:spcBef>
                <a:spcPts val="12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To open a visa you need to pass a list of steps in standard procedure. At first you need to get consultation or read some materials about documents which should be provided. Then you should prepare these documents according to templates and give them to tour agency for verification. If there are mistakes in the documents, they should be re-developed. If documents are prepared correctly, then you should pay $80 for consular fee and pass interview with consul. If embassy accepts documents and you passed interview successfully, then you will get visa. If not, then you will need to try again.</a:t>
            </a:r>
          </a:p>
          <a:p>
            <a:pPr marR="0" lvl="0" algn="just" rtl="0">
              <a:spcBef>
                <a:spcPts val="12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1.	Build state transition diagram based on given information</a:t>
            </a:r>
          </a:p>
          <a:p>
            <a:pPr marR="0" lvl="0" algn="just" rtl="0">
              <a:spcBef>
                <a:spcPts val="1200"/>
              </a:spcBef>
              <a:spcAft>
                <a:spcPts val="0"/>
              </a:spcAft>
              <a:buClr>
                <a:schemeClr val="dk1"/>
              </a:buClr>
              <a:buFont typeface="Arial"/>
              <a:buNone/>
            </a:pPr>
            <a:endParaRPr/>
          </a:p>
          <a:p>
            <a:pPr marR="0" lvl="0" algn="just" rtl="0">
              <a:spcBef>
                <a:spcPts val="1200"/>
              </a:spcBef>
              <a:spcAft>
                <a:spcPts val="0"/>
              </a:spcAft>
              <a:buNone/>
            </a:pPr>
            <a:endParaRPr/>
          </a:p>
        </p:txBody>
      </p:sp>
      <p:sp>
        <p:nvSpPr>
          <p:cNvPr id="184" name="Shape 184"/>
          <p:cNvSpPr txBox="1"/>
          <p:nvPr/>
        </p:nvSpPr>
        <p:spPr>
          <a:xfrm>
            <a:off x="2847975" y="4441825"/>
            <a:ext cx="609599" cy="223800"/>
          </a:xfrm>
          <a:prstGeom prst="rect">
            <a:avLst/>
          </a:prstGeom>
          <a:noFill/>
          <a:ln>
            <a:noFill/>
          </a:ln>
        </p:spPr>
        <p:txBody>
          <a:bodyPr lIns="91425" tIns="45700" rIns="91425" bIns="45700" anchor="t" anchorCtr="0">
            <a:noAutofit/>
          </a:bodyPr>
          <a:lstStyle/>
          <a:p>
            <a:pPr marL="0" marR="0" lvl="0" indent="0" algn="ctr" rtl="0">
              <a:spcBef>
                <a:spcPts val="0"/>
              </a:spcBef>
              <a:buNone/>
            </a:pPr>
            <a:endParaRPr/>
          </a:p>
        </p:txBody>
      </p:sp>
      <p:sp>
        <p:nvSpPr>
          <p:cNvPr id="185" name="Shape 185"/>
          <p:cNvSpPr txBox="1"/>
          <p:nvPr/>
        </p:nvSpPr>
        <p:spPr>
          <a:xfrm>
            <a:off x="5334000" y="5651500"/>
            <a:ext cx="516000" cy="215999"/>
          </a:xfrm>
          <a:prstGeom prst="rect">
            <a:avLst/>
          </a:prstGeom>
          <a:noFill/>
          <a:ln>
            <a:noFill/>
          </a:ln>
        </p:spPr>
        <p:txBody>
          <a:bodyPr lIns="91425" tIns="45700" rIns="91425" bIns="45700" anchor="t" anchorCtr="0">
            <a:noAutofit/>
          </a:bodyPr>
          <a:lstStyle/>
          <a:p>
            <a:pPr marL="0" marR="0" lvl="0" indent="0" algn="l" rtl="0">
              <a:spcBef>
                <a:spcPts val="0"/>
              </a:spcBef>
              <a:buNone/>
            </a:pPr>
            <a:endParaRP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sldNum" idx="12"/>
          </p:nvPr>
        </p:nvSpPr>
        <p:spPr>
          <a:xfrm>
            <a:off x="6804000" y="6444000"/>
            <a:ext cx="2133599" cy="3599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Quattrocento Sans"/>
                <a:ea typeface="Quattrocento Sans"/>
                <a:cs typeface="Quattrocento Sans"/>
                <a:sym typeface="Quattrocento Sans"/>
              </a:rPr>
              <a:t>9</a:t>
            </a:fld>
            <a:endParaRPr lang="en-US" sz="1200" b="0" i="0" u="none" strike="noStrike" cap="none">
              <a:solidFill>
                <a:schemeClr val="lt1"/>
              </a:solidFill>
              <a:latin typeface="Quattrocento Sans"/>
              <a:ea typeface="Quattrocento Sans"/>
              <a:cs typeface="Quattrocento Sans"/>
              <a:sym typeface="Quattrocento Sans"/>
            </a:endParaRPr>
          </a:p>
        </p:txBody>
      </p:sp>
      <p:sp>
        <p:nvSpPr>
          <p:cNvPr id="191" name="Shape 191"/>
          <p:cNvSpPr txBox="1"/>
          <p:nvPr/>
        </p:nvSpPr>
        <p:spPr>
          <a:xfrm>
            <a:off x="457200" y="12700"/>
            <a:ext cx="8229600" cy="914400"/>
          </a:xfrm>
          <a:prstGeom prst="rect">
            <a:avLst/>
          </a:prstGeom>
          <a:noFill/>
          <a:ln>
            <a:noFill/>
          </a:ln>
        </p:spPr>
        <p:txBody>
          <a:bodyPr lIns="91425" tIns="45700" rIns="91425" bIns="45700" anchor="ctr" anchorCtr="0">
            <a:noAutofit/>
          </a:bodyPr>
          <a:lstStyle/>
          <a:p>
            <a:pPr marL="0" marR="0" lvl="0" indent="0" algn="l" rtl="0">
              <a:spcBef>
                <a:spcPts val="0"/>
              </a:spcBef>
              <a:buClr>
                <a:srgbClr val="017EB8"/>
              </a:buClr>
              <a:buSzPct val="25000"/>
              <a:buFont typeface="Quattrocento Sans"/>
              <a:buNone/>
            </a:pPr>
            <a:r>
              <a:rPr lang="en-US" sz="4000" b="0" i="0" u="none" strike="noStrike" cap="none">
                <a:solidFill>
                  <a:srgbClr val="017EB8"/>
                </a:solidFill>
                <a:latin typeface="Quattrocento Sans"/>
                <a:ea typeface="Quattrocento Sans"/>
                <a:cs typeface="Quattrocento Sans"/>
                <a:sym typeface="Quattrocento Sans"/>
              </a:rPr>
              <a:t>State</a:t>
            </a:r>
            <a:r>
              <a:rPr lang="en-US" sz="3200" b="0" i="0" u="none" strike="noStrike" cap="none">
                <a:solidFill>
                  <a:srgbClr val="017EB8"/>
                </a:solidFill>
                <a:latin typeface="Quattrocento Sans"/>
                <a:ea typeface="Quattrocento Sans"/>
                <a:cs typeface="Quattrocento Sans"/>
                <a:sym typeface="Quattrocento Sans"/>
              </a:rPr>
              <a:t> </a:t>
            </a:r>
            <a:r>
              <a:rPr lang="en-US" sz="4000" b="0" i="0" u="none" strike="noStrike" cap="none">
                <a:solidFill>
                  <a:srgbClr val="017EB8"/>
                </a:solidFill>
                <a:latin typeface="Quattrocento Sans"/>
                <a:ea typeface="Quattrocento Sans"/>
                <a:cs typeface="Quattrocento Sans"/>
                <a:sym typeface="Quattrocento Sans"/>
              </a:rPr>
              <a:t>Transition</a:t>
            </a:r>
          </a:p>
        </p:txBody>
      </p:sp>
      <p:sp>
        <p:nvSpPr>
          <p:cNvPr id="192" name="Shape 192"/>
          <p:cNvSpPr txBox="1"/>
          <p:nvPr/>
        </p:nvSpPr>
        <p:spPr>
          <a:xfrm>
            <a:off x="381000" y="1247150"/>
            <a:ext cx="8140500" cy="4876799"/>
          </a:xfrm>
          <a:prstGeom prst="rect">
            <a:avLst/>
          </a:prstGeom>
          <a:noFill/>
          <a:ln w="28575" cap="flat" cmpd="sng">
            <a:solidFill>
              <a:srgbClr val="FFFFFF"/>
            </a:solidFill>
            <a:prstDash val="solid"/>
            <a:round/>
            <a:headEnd type="none" w="med" len="med"/>
            <a:tailEnd type="none" w="med" len="med"/>
          </a:ln>
        </p:spPr>
        <p:txBody>
          <a:bodyPr lIns="91425" tIns="45700" rIns="91425" bIns="45700" anchor="t" anchorCtr="0">
            <a:noAutofit/>
          </a:bodyPr>
          <a:lstStyle/>
          <a:p>
            <a:pPr marR="0" lvl="0" algn="just" rtl="0">
              <a:spcBef>
                <a:spcPts val="1200"/>
              </a:spcBef>
              <a:spcAft>
                <a:spcPts val="0"/>
              </a:spcAft>
              <a:buNone/>
            </a:pPr>
            <a:endParaRPr/>
          </a:p>
          <a:p>
            <a:pPr marR="0" lvl="0" algn="just" rtl="0">
              <a:spcBef>
                <a:spcPts val="1200"/>
              </a:spcBef>
              <a:spcAft>
                <a:spcPts val="0"/>
              </a:spcAft>
              <a:buNone/>
            </a:pPr>
            <a:endParaRPr/>
          </a:p>
        </p:txBody>
      </p:sp>
      <p:sp>
        <p:nvSpPr>
          <p:cNvPr id="193" name="Shape 193"/>
          <p:cNvSpPr txBox="1"/>
          <p:nvPr/>
        </p:nvSpPr>
        <p:spPr>
          <a:xfrm>
            <a:off x="2847975" y="4441825"/>
            <a:ext cx="609599" cy="223800"/>
          </a:xfrm>
          <a:prstGeom prst="rect">
            <a:avLst/>
          </a:prstGeom>
          <a:noFill/>
          <a:ln>
            <a:noFill/>
          </a:ln>
        </p:spPr>
        <p:txBody>
          <a:bodyPr lIns="91425" tIns="45700" rIns="91425" bIns="45700" anchor="t" anchorCtr="0">
            <a:noAutofit/>
          </a:bodyPr>
          <a:lstStyle/>
          <a:p>
            <a:pPr marL="0" marR="0" lvl="0" indent="0" algn="ctr" rtl="0">
              <a:spcBef>
                <a:spcPts val="0"/>
              </a:spcBef>
              <a:buNone/>
            </a:pPr>
            <a:endParaRPr/>
          </a:p>
        </p:txBody>
      </p:sp>
      <p:sp>
        <p:nvSpPr>
          <p:cNvPr id="194" name="Shape 194"/>
          <p:cNvSpPr txBox="1"/>
          <p:nvPr/>
        </p:nvSpPr>
        <p:spPr>
          <a:xfrm>
            <a:off x="5334000" y="5651500"/>
            <a:ext cx="516000" cy="215999"/>
          </a:xfrm>
          <a:prstGeom prst="rect">
            <a:avLst/>
          </a:prstGeom>
          <a:noFill/>
          <a:ln>
            <a:noFill/>
          </a:ln>
        </p:spPr>
        <p:txBody>
          <a:bodyPr lIns="91425" tIns="45700" rIns="91425" bIns="45700" anchor="t" anchorCtr="0">
            <a:noAutofit/>
          </a:bodyPr>
          <a:lstStyle/>
          <a:p>
            <a:pPr marL="0" marR="0" lvl="0" indent="0" algn="l" rtl="0">
              <a:spcBef>
                <a:spcPts val="0"/>
              </a:spcBef>
              <a:buNone/>
            </a:pPr>
            <a:endParaRPr/>
          </a:p>
        </p:txBody>
      </p:sp>
      <p:sp>
        <p:nvSpPr>
          <p:cNvPr id="195" name="Shape 195"/>
          <p:cNvSpPr/>
          <p:nvPr/>
        </p:nvSpPr>
        <p:spPr>
          <a:xfrm>
            <a:off x="3075925" y="1299625"/>
            <a:ext cx="1292700" cy="1316699"/>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96" name="Shape 196"/>
          <p:cNvSpPr/>
          <p:nvPr/>
        </p:nvSpPr>
        <p:spPr>
          <a:xfrm>
            <a:off x="535400" y="1299612"/>
            <a:ext cx="1292700" cy="1316699"/>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97" name="Shape 197"/>
          <p:cNvSpPr txBox="1"/>
          <p:nvPr/>
        </p:nvSpPr>
        <p:spPr>
          <a:xfrm>
            <a:off x="1795400" y="1311925"/>
            <a:ext cx="1292700" cy="589200"/>
          </a:xfrm>
          <a:prstGeom prst="rect">
            <a:avLst/>
          </a:prstGeom>
          <a:noFill/>
          <a:ln>
            <a:noFill/>
          </a:ln>
        </p:spPr>
        <p:txBody>
          <a:bodyPr lIns="91425" tIns="91425" rIns="91425" bIns="91425" anchor="t" anchorCtr="0">
            <a:noAutofit/>
          </a:bodyPr>
          <a:lstStyle/>
          <a:p>
            <a:pPr lvl="0" rtl="0">
              <a:spcBef>
                <a:spcPts val="0"/>
              </a:spcBef>
              <a:buNone/>
            </a:pPr>
            <a:r>
              <a:rPr lang="en-US" sz="1200" b="1">
                <a:latin typeface="Quattrocento Sans"/>
                <a:ea typeface="Quattrocento Sans"/>
                <a:cs typeface="Quattrocento Sans"/>
                <a:sym typeface="Quattrocento Sans"/>
              </a:rPr>
              <a:t>Consultation/</a:t>
            </a:r>
          </a:p>
          <a:p>
            <a:pPr lvl="0">
              <a:spcBef>
                <a:spcPts val="0"/>
              </a:spcBef>
              <a:buNone/>
            </a:pPr>
            <a:r>
              <a:rPr lang="en-US" sz="1200" b="1">
                <a:latin typeface="Quattrocento Sans"/>
                <a:ea typeface="Quattrocento Sans"/>
                <a:cs typeface="Quattrocento Sans"/>
                <a:sym typeface="Quattrocento Sans"/>
              </a:rPr>
              <a:t>reading of the materials</a:t>
            </a:r>
          </a:p>
        </p:txBody>
      </p:sp>
      <p:cxnSp>
        <p:nvCxnSpPr>
          <p:cNvPr id="198" name="Shape 198"/>
          <p:cNvCxnSpPr/>
          <p:nvPr/>
        </p:nvCxnSpPr>
        <p:spPr>
          <a:xfrm>
            <a:off x="1849750" y="1982050"/>
            <a:ext cx="1216499" cy="0"/>
          </a:xfrm>
          <a:prstGeom prst="straightConnector1">
            <a:avLst/>
          </a:prstGeom>
          <a:noFill/>
          <a:ln w="28575" cap="flat" cmpd="sng">
            <a:solidFill>
              <a:schemeClr val="dk2"/>
            </a:solidFill>
            <a:prstDash val="solid"/>
            <a:round/>
            <a:headEnd type="none" w="lg" len="lg"/>
            <a:tailEnd type="triangle" w="lg" len="lg"/>
          </a:ln>
        </p:spPr>
      </p:cxnSp>
      <p:sp>
        <p:nvSpPr>
          <p:cNvPr id="199" name="Shape 199"/>
          <p:cNvSpPr txBox="1"/>
          <p:nvPr/>
        </p:nvSpPr>
        <p:spPr>
          <a:xfrm>
            <a:off x="3087900" y="1486600"/>
            <a:ext cx="1292700" cy="914400"/>
          </a:xfrm>
          <a:prstGeom prst="rect">
            <a:avLst/>
          </a:prstGeom>
          <a:noFill/>
          <a:ln>
            <a:noFill/>
          </a:ln>
        </p:spPr>
        <p:txBody>
          <a:bodyPr lIns="91425" tIns="91425" rIns="91425" bIns="91425" anchor="t" anchorCtr="0">
            <a:noAutofit/>
          </a:bodyPr>
          <a:lstStyle/>
          <a:p>
            <a:pPr lvl="0" algn="ctr" rtl="0">
              <a:spcBef>
                <a:spcPts val="0"/>
              </a:spcBef>
              <a:buNone/>
            </a:pPr>
            <a:endParaRPr sz="1200" b="1" dirty="0">
              <a:latin typeface="Quattrocento Sans"/>
              <a:ea typeface="Quattrocento Sans"/>
              <a:cs typeface="Quattrocento Sans"/>
              <a:sym typeface="Quattrocento Sans"/>
            </a:endParaRPr>
          </a:p>
          <a:p>
            <a:pPr lvl="0" algn="ctr">
              <a:spcBef>
                <a:spcPts val="0"/>
              </a:spcBef>
              <a:buNone/>
            </a:pPr>
            <a:r>
              <a:rPr lang="en-US" sz="1600" b="1" dirty="0">
                <a:latin typeface="Quattrocento Sans"/>
                <a:ea typeface="Quattrocento Sans"/>
                <a:cs typeface="Quattrocento Sans"/>
                <a:sym typeface="Quattrocento Sans"/>
              </a:rPr>
              <a:t>Documents is prepared</a:t>
            </a:r>
          </a:p>
        </p:txBody>
      </p:sp>
      <p:sp>
        <p:nvSpPr>
          <p:cNvPr id="200" name="Shape 200"/>
          <p:cNvSpPr/>
          <p:nvPr/>
        </p:nvSpPr>
        <p:spPr>
          <a:xfrm>
            <a:off x="4817400" y="1285437"/>
            <a:ext cx="1292700" cy="1316699"/>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01" name="Shape 201"/>
          <p:cNvSpPr txBox="1"/>
          <p:nvPr/>
        </p:nvSpPr>
        <p:spPr>
          <a:xfrm>
            <a:off x="611750" y="1482400"/>
            <a:ext cx="1139999" cy="999299"/>
          </a:xfrm>
          <a:prstGeom prst="rect">
            <a:avLst/>
          </a:prstGeom>
          <a:noFill/>
          <a:ln>
            <a:noFill/>
          </a:ln>
        </p:spPr>
        <p:txBody>
          <a:bodyPr lIns="91425" tIns="91425" rIns="91425" bIns="91425" anchor="t" anchorCtr="0">
            <a:noAutofit/>
          </a:bodyPr>
          <a:lstStyle/>
          <a:p>
            <a:pPr lvl="0" algn="ctr" rtl="0">
              <a:spcBef>
                <a:spcPts val="0"/>
              </a:spcBef>
              <a:buNone/>
            </a:pPr>
            <a:endParaRPr sz="1200" b="1">
              <a:latin typeface="Quattrocento Sans"/>
              <a:ea typeface="Quattrocento Sans"/>
              <a:cs typeface="Quattrocento Sans"/>
              <a:sym typeface="Quattrocento Sans"/>
            </a:endParaRPr>
          </a:p>
          <a:p>
            <a:pPr lvl="0" algn="ctr" rtl="0">
              <a:spcBef>
                <a:spcPts val="0"/>
              </a:spcBef>
              <a:buNone/>
            </a:pPr>
            <a:r>
              <a:rPr lang="en-US" sz="1600" b="1">
                <a:latin typeface="Quattrocento Sans"/>
                <a:ea typeface="Quattrocento Sans"/>
                <a:cs typeface="Quattrocento Sans"/>
                <a:sym typeface="Quattrocento Sans"/>
              </a:rPr>
              <a:t>Start</a:t>
            </a:r>
          </a:p>
        </p:txBody>
      </p:sp>
      <p:sp>
        <p:nvSpPr>
          <p:cNvPr id="202" name="Shape 202"/>
          <p:cNvSpPr txBox="1"/>
          <p:nvPr/>
        </p:nvSpPr>
        <p:spPr>
          <a:xfrm>
            <a:off x="4817400" y="1524850"/>
            <a:ext cx="1292700" cy="837900"/>
          </a:xfrm>
          <a:prstGeom prst="rect">
            <a:avLst/>
          </a:prstGeom>
          <a:noFill/>
          <a:ln>
            <a:noFill/>
          </a:ln>
        </p:spPr>
        <p:txBody>
          <a:bodyPr lIns="91425" tIns="91425" rIns="91425" bIns="91425" anchor="t" anchorCtr="0">
            <a:noAutofit/>
          </a:bodyPr>
          <a:lstStyle/>
          <a:p>
            <a:pPr lvl="0" algn="ctr"/>
            <a:endParaRPr lang="en-US" sz="1600" b="1" dirty="0" smtClean="0"/>
          </a:p>
          <a:p>
            <a:pPr lvl="0" algn="ctr"/>
            <a:r>
              <a:rPr lang="en-US" sz="1600" b="1" dirty="0" smtClean="0">
                <a:latin typeface="Quattrocento Sans" charset="0"/>
              </a:rPr>
              <a:t>Verification</a:t>
            </a:r>
            <a:endParaRPr lang="en-US" sz="1600" b="1" dirty="0">
              <a:latin typeface="Quattrocento Sans" charset="0"/>
              <a:ea typeface="Quattrocento Sans"/>
              <a:cs typeface="Quattrocento Sans"/>
              <a:sym typeface="Quattrocento Sans"/>
            </a:endParaRPr>
          </a:p>
        </p:txBody>
      </p:sp>
      <p:sp>
        <p:nvSpPr>
          <p:cNvPr id="203" name="Shape 203"/>
          <p:cNvSpPr/>
          <p:nvPr/>
        </p:nvSpPr>
        <p:spPr>
          <a:xfrm>
            <a:off x="7073350" y="3991437"/>
            <a:ext cx="1292700" cy="1316699"/>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sz="1200">
              <a:latin typeface="Quattrocento Sans"/>
              <a:ea typeface="Quattrocento Sans"/>
              <a:cs typeface="Quattrocento Sans"/>
              <a:sym typeface="Quattrocento Sans"/>
            </a:endParaRPr>
          </a:p>
        </p:txBody>
      </p:sp>
      <p:sp>
        <p:nvSpPr>
          <p:cNvPr id="204" name="Shape 204"/>
          <p:cNvSpPr txBox="1"/>
          <p:nvPr/>
        </p:nvSpPr>
        <p:spPr>
          <a:xfrm>
            <a:off x="7205050" y="4230850"/>
            <a:ext cx="1029300" cy="837900"/>
          </a:xfrm>
          <a:prstGeom prst="rect">
            <a:avLst/>
          </a:prstGeom>
          <a:noFill/>
          <a:ln>
            <a:noFill/>
          </a:ln>
        </p:spPr>
        <p:txBody>
          <a:bodyPr lIns="91425" tIns="91425" rIns="91425" bIns="91425" anchor="t" anchorCtr="0">
            <a:noAutofit/>
          </a:bodyPr>
          <a:lstStyle/>
          <a:p>
            <a:pPr lvl="0" rtl="0">
              <a:spcBef>
                <a:spcPts val="0"/>
              </a:spcBef>
              <a:buNone/>
            </a:pPr>
            <a:endParaRPr>
              <a:latin typeface="Quattrocento Sans"/>
              <a:ea typeface="Quattrocento Sans"/>
              <a:cs typeface="Quattrocento Sans"/>
              <a:sym typeface="Quattrocento Sans"/>
            </a:endParaRPr>
          </a:p>
          <a:p>
            <a:pPr lvl="0" algn="ctr">
              <a:spcBef>
                <a:spcPts val="0"/>
              </a:spcBef>
              <a:buNone/>
            </a:pPr>
            <a:r>
              <a:rPr lang="en-US" sz="1600" b="1">
                <a:latin typeface="Quattrocento Sans"/>
                <a:ea typeface="Quattrocento Sans"/>
                <a:cs typeface="Quattrocento Sans"/>
                <a:sym typeface="Quattrocento Sans"/>
              </a:rPr>
              <a:t>Visa</a:t>
            </a:r>
          </a:p>
        </p:txBody>
      </p:sp>
      <p:cxnSp>
        <p:nvCxnSpPr>
          <p:cNvPr id="205" name="Shape 205"/>
          <p:cNvCxnSpPr>
            <a:stCxn id="199" idx="3"/>
          </p:cNvCxnSpPr>
          <p:nvPr/>
        </p:nvCxnSpPr>
        <p:spPr>
          <a:xfrm>
            <a:off x="4380600" y="1943800"/>
            <a:ext cx="463200" cy="5700"/>
          </a:xfrm>
          <a:prstGeom prst="straightConnector1">
            <a:avLst/>
          </a:prstGeom>
          <a:noFill/>
          <a:ln w="28575" cap="flat" cmpd="sng">
            <a:solidFill>
              <a:schemeClr val="dk2"/>
            </a:solidFill>
            <a:prstDash val="solid"/>
            <a:round/>
            <a:headEnd type="none" w="lg" len="lg"/>
            <a:tailEnd type="triangle" w="lg" len="lg"/>
          </a:ln>
        </p:spPr>
      </p:cxnSp>
      <p:sp>
        <p:nvSpPr>
          <p:cNvPr id="206" name="Shape 206"/>
          <p:cNvSpPr txBox="1"/>
          <p:nvPr/>
        </p:nvSpPr>
        <p:spPr>
          <a:xfrm>
            <a:off x="4315575" y="1578375"/>
            <a:ext cx="516000" cy="275399"/>
          </a:xfrm>
          <a:prstGeom prst="rect">
            <a:avLst/>
          </a:prstGeom>
          <a:noFill/>
          <a:ln>
            <a:noFill/>
          </a:ln>
        </p:spPr>
        <p:txBody>
          <a:bodyPr lIns="91425" tIns="91425" rIns="91425" bIns="91425" anchor="t" anchorCtr="0">
            <a:noAutofit/>
          </a:bodyPr>
          <a:lstStyle/>
          <a:p>
            <a:pPr lvl="0">
              <a:spcBef>
                <a:spcPts val="0"/>
              </a:spcBef>
              <a:buNone/>
            </a:pPr>
            <a:r>
              <a:rPr lang="en-US" sz="1200" b="1">
                <a:latin typeface="Quattrocento Sans"/>
                <a:ea typeface="Quattrocento Sans"/>
                <a:cs typeface="Quattrocento Sans"/>
                <a:sym typeface="Quattrocento Sans"/>
              </a:rPr>
              <a:t>Send</a:t>
            </a:r>
          </a:p>
        </p:txBody>
      </p:sp>
      <p:cxnSp>
        <p:nvCxnSpPr>
          <p:cNvPr id="207" name="Shape 207"/>
          <p:cNvCxnSpPr/>
          <p:nvPr/>
        </p:nvCxnSpPr>
        <p:spPr>
          <a:xfrm>
            <a:off x="6110100" y="1940950"/>
            <a:ext cx="463200" cy="5700"/>
          </a:xfrm>
          <a:prstGeom prst="straightConnector1">
            <a:avLst/>
          </a:prstGeom>
          <a:noFill/>
          <a:ln w="28575" cap="flat" cmpd="sng">
            <a:solidFill>
              <a:schemeClr val="dk2"/>
            </a:solidFill>
            <a:prstDash val="solid"/>
            <a:round/>
            <a:headEnd type="none" w="lg" len="lg"/>
            <a:tailEnd type="triangle" w="lg" len="lg"/>
          </a:ln>
        </p:spPr>
      </p:cxnSp>
      <p:sp>
        <p:nvSpPr>
          <p:cNvPr id="208" name="Shape 208"/>
          <p:cNvSpPr/>
          <p:nvPr/>
        </p:nvSpPr>
        <p:spPr>
          <a:xfrm>
            <a:off x="6630375" y="1323687"/>
            <a:ext cx="1292700" cy="1316699"/>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09" name="Shape 209"/>
          <p:cNvSpPr txBox="1"/>
          <p:nvPr/>
        </p:nvSpPr>
        <p:spPr>
          <a:xfrm>
            <a:off x="6702400" y="1704125"/>
            <a:ext cx="1216499" cy="601199"/>
          </a:xfrm>
          <a:prstGeom prst="rect">
            <a:avLst/>
          </a:prstGeom>
          <a:noFill/>
          <a:ln>
            <a:noFill/>
          </a:ln>
        </p:spPr>
        <p:txBody>
          <a:bodyPr lIns="91425" tIns="91425" rIns="91425" bIns="91425" anchor="t" anchorCtr="0">
            <a:noAutofit/>
          </a:bodyPr>
          <a:lstStyle/>
          <a:p>
            <a:pPr lvl="0" algn="ctr">
              <a:spcBef>
                <a:spcPts val="0"/>
              </a:spcBef>
              <a:buNone/>
            </a:pPr>
            <a:r>
              <a:rPr lang="en-US" sz="1600" b="1">
                <a:latin typeface="Quattrocento Sans"/>
                <a:ea typeface="Quattrocento Sans"/>
                <a:cs typeface="Quattrocento Sans"/>
                <a:sym typeface="Quattrocento Sans"/>
              </a:rPr>
              <a:t>Interview</a:t>
            </a:r>
          </a:p>
        </p:txBody>
      </p:sp>
      <p:cxnSp>
        <p:nvCxnSpPr>
          <p:cNvPr id="210" name="Shape 210"/>
          <p:cNvCxnSpPr>
            <a:stCxn id="209" idx="3"/>
          </p:cNvCxnSpPr>
          <p:nvPr/>
        </p:nvCxnSpPr>
        <p:spPr>
          <a:xfrm>
            <a:off x="7918899" y="2004724"/>
            <a:ext cx="459000" cy="1200"/>
          </a:xfrm>
          <a:prstGeom prst="straightConnector1">
            <a:avLst/>
          </a:prstGeom>
          <a:noFill/>
          <a:ln w="28575" cap="flat" cmpd="sng">
            <a:solidFill>
              <a:schemeClr val="dk2"/>
            </a:solidFill>
            <a:prstDash val="solid"/>
            <a:round/>
            <a:headEnd type="none" w="lg" len="lg"/>
            <a:tailEnd type="none" w="lg" len="lg"/>
          </a:ln>
        </p:spPr>
      </p:cxnSp>
      <p:cxnSp>
        <p:nvCxnSpPr>
          <p:cNvPr id="211" name="Shape 211"/>
          <p:cNvCxnSpPr>
            <a:endCxn id="203" idx="0"/>
          </p:cNvCxnSpPr>
          <p:nvPr/>
        </p:nvCxnSpPr>
        <p:spPr>
          <a:xfrm flipH="1">
            <a:off x="7719700" y="1994037"/>
            <a:ext cx="646500" cy="1997400"/>
          </a:xfrm>
          <a:prstGeom prst="straightConnector1">
            <a:avLst/>
          </a:prstGeom>
          <a:noFill/>
          <a:ln w="28575" cap="flat" cmpd="sng">
            <a:solidFill>
              <a:schemeClr val="dk2"/>
            </a:solidFill>
            <a:prstDash val="solid"/>
            <a:round/>
            <a:headEnd type="none" w="lg" len="lg"/>
            <a:tailEnd type="triangle" w="lg" len="lg"/>
          </a:ln>
        </p:spPr>
      </p:cxnSp>
      <p:sp>
        <p:nvSpPr>
          <p:cNvPr id="212" name="Shape 212"/>
          <p:cNvSpPr txBox="1"/>
          <p:nvPr/>
        </p:nvSpPr>
        <p:spPr>
          <a:xfrm>
            <a:off x="6140725" y="1608075"/>
            <a:ext cx="458999" cy="215999"/>
          </a:xfrm>
          <a:prstGeom prst="rect">
            <a:avLst/>
          </a:prstGeom>
          <a:noFill/>
          <a:ln>
            <a:noFill/>
          </a:ln>
        </p:spPr>
        <p:txBody>
          <a:bodyPr lIns="91425" tIns="91425" rIns="91425" bIns="91425" anchor="t" anchorCtr="0">
            <a:noAutofit/>
          </a:bodyPr>
          <a:lstStyle/>
          <a:p>
            <a:pPr lvl="0">
              <a:spcBef>
                <a:spcPts val="0"/>
              </a:spcBef>
              <a:buNone/>
            </a:pPr>
            <a:r>
              <a:rPr lang="en-US" sz="1200" b="1">
                <a:latin typeface="Quattrocento Sans"/>
                <a:ea typeface="Quattrocento Sans"/>
                <a:cs typeface="Quattrocento Sans"/>
                <a:sym typeface="Quattrocento Sans"/>
              </a:rPr>
              <a:t>Pay</a:t>
            </a:r>
          </a:p>
        </p:txBody>
      </p:sp>
      <p:sp>
        <p:nvSpPr>
          <p:cNvPr id="213" name="Shape 213"/>
          <p:cNvSpPr txBox="1"/>
          <p:nvPr/>
        </p:nvSpPr>
        <p:spPr>
          <a:xfrm>
            <a:off x="7953725" y="1637775"/>
            <a:ext cx="646499" cy="215999"/>
          </a:xfrm>
          <a:prstGeom prst="rect">
            <a:avLst/>
          </a:prstGeom>
          <a:noFill/>
          <a:ln>
            <a:noFill/>
          </a:ln>
        </p:spPr>
        <p:txBody>
          <a:bodyPr lIns="91425" tIns="91425" rIns="91425" bIns="91425" anchor="t" anchorCtr="0">
            <a:noAutofit/>
          </a:bodyPr>
          <a:lstStyle/>
          <a:p>
            <a:pPr lvl="0">
              <a:spcBef>
                <a:spcPts val="0"/>
              </a:spcBef>
              <a:buNone/>
            </a:pPr>
            <a:r>
              <a:rPr lang="en-US" sz="1200" b="1">
                <a:latin typeface="Quattrocento Sans"/>
                <a:ea typeface="Quattrocento Sans"/>
                <a:cs typeface="Quattrocento Sans"/>
                <a:sym typeface="Quattrocento Sans"/>
              </a:rPr>
              <a:t>Pass</a:t>
            </a:r>
          </a:p>
        </p:txBody>
      </p:sp>
      <p:sp>
        <p:nvSpPr>
          <p:cNvPr id="214" name="Shape 214"/>
          <p:cNvSpPr/>
          <p:nvPr/>
        </p:nvSpPr>
        <p:spPr>
          <a:xfrm>
            <a:off x="5044375" y="3991437"/>
            <a:ext cx="1292700" cy="1316699"/>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cxnSp>
        <p:nvCxnSpPr>
          <p:cNvPr id="215" name="Shape 215"/>
          <p:cNvCxnSpPr>
            <a:stCxn id="208" idx="3"/>
            <a:endCxn id="214" idx="7"/>
          </p:cNvCxnSpPr>
          <p:nvPr/>
        </p:nvCxnSpPr>
        <p:spPr>
          <a:xfrm flipH="1">
            <a:off x="6147686" y="2447561"/>
            <a:ext cx="672000" cy="1736699"/>
          </a:xfrm>
          <a:prstGeom prst="straightConnector1">
            <a:avLst/>
          </a:prstGeom>
          <a:noFill/>
          <a:ln w="28575" cap="flat" cmpd="sng">
            <a:solidFill>
              <a:schemeClr val="dk2"/>
            </a:solidFill>
            <a:prstDash val="solid"/>
            <a:round/>
            <a:headEnd type="none" w="lg" len="lg"/>
            <a:tailEnd type="triangle" w="lg" len="lg"/>
          </a:ln>
        </p:spPr>
      </p:cxnSp>
      <p:sp>
        <p:nvSpPr>
          <p:cNvPr id="216" name="Shape 216"/>
          <p:cNvSpPr txBox="1"/>
          <p:nvPr/>
        </p:nvSpPr>
        <p:spPr>
          <a:xfrm rot="-4064290">
            <a:off x="5946541" y="2909418"/>
            <a:ext cx="790307" cy="359890"/>
          </a:xfrm>
          <a:prstGeom prst="rect">
            <a:avLst/>
          </a:prstGeom>
          <a:noFill/>
          <a:ln>
            <a:noFill/>
          </a:ln>
        </p:spPr>
        <p:txBody>
          <a:bodyPr lIns="91425" tIns="91425" rIns="91425" bIns="91425" anchor="t" anchorCtr="0">
            <a:noAutofit/>
          </a:bodyPr>
          <a:lstStyle/>
          <a:p>
            <a:pPr lvl="0">
              <a:spcBef>
                <a:spcPts val="0"/>
              </a:spcBef>
              <a:buNone/>
            </a:pPr>
            <a:r>
              <a:rPr lang="en-US" sz="1200" b="1">
                <a:latin typeface="Quattrocento Sans"/>
                <a:ea typeface="Quattrocento Sans"/>
                <a:cs typeface="Quattrocento Sans"/>
                <a:sym typeface="Quattrocento Sans"/>
              </a:rPr>
              <a:t>Not pass</a:t>
            </a:r>
          </a:p>
        </p:txBody>
      </p:sp>
      <p:sp>
        <p:nvSpPr>
          <p:cNvPr id="217" name="Shape 217"/>
          <p:cNvSpPr txBox="1"/>
          <p:nvPr/>
        </p:nvSpPr>
        <p:spPr>
          <a:xfrm>
            <a:off x="5134525" y="4232100"/>
            <a:ext cx="1029300" cy="837900"/>
          </a:xfrm>
          <a:prstGeom prst="rect">
            <a:avLst/>
          </a:prstGeom>
          <a:noFill/>
          <a:ln>
            <a:noFill/>
          </a:ln>
        </p:spPr>
        <p:txBody>
          <a:bodyPr lIns="91425" tIns="91425" rIns="91425" bIns="91425" anchor="t" anchorCtr="0">
            <a:noAutofit/>
          </a:bodyPr>
          <a:lstStyle/>
          <a:p>
            <a:pPr lvl="0" algn="ctr">
              <a:spcBef>
                <a:spcPts val="0"/>
              </a:spcBef>
              <a:buNone/>
            </a:pPr>
            <a:r>
              <a:rPr lang="en-US" sz="1600" b="1">
                <a:latin typeface="Quattrocento Sans"/>
                <a:ea typeface="Quattrocento Sans"/>
                <a:cs typeface="Quattrocento Sans"/>
                <a:sym typeface="Quattrocento Sans"/>
              </a:rPr>
              <a:t>Not Passed</a:t>
            </a:r>
          </a:p>
        </p:txBody>
      </p:sp>
      <p:cxnSp>
        <p:nvCxnSpPr>
          <p:cNvPr id="218" name="Shape 218"/>
          <p:cNvCxnSpPr/>
          <p:nvPr/>
        </p:nvCxnSpPr>
        <p:spPr>
          <a:xfrm flipH="1">
            <a:off x="1328574" y="4649787"/>
            <a:ext cx="3715800" cy="13199"/>
          </a:xfrm>
          <a:prstGeom prst="straightConnector1">
            <a:avLst/>
          </a:prstGeom>
          <a:noFill/>
          <a:ln w="28575" cap="flat" cmpd="sng">
            <a:solidFill>
              <a:schemeClr val="dk2"/>
            </a:solidFill>
            <a:prstDash val="solid"/>
            <a:round/>
            <a:headEnd type="none" w="lg" len="lg"/>
            <a:tailEnd type="none" w="lg" len="lg"/>
          </a:ln>
        </p:spPr>
      </p:cxnSp>
      <p:cxnSp>
        <p:nvCxnSpPr>
          <p:cNvPr id="219" name="Shape 219"/>
          <p:cNvCxnSpPr>
            <a:endCxn id="196" idx="4"/>
          </p:cNvCxnSpPr>
          <p:nvPr/>
        </p:nvCxnSpPr>
        <p:spPr>
          <a:xfrm rot="10800000">
            <a:off x="1181750" y="2616312"/>
            <a:ext cx="158700" cy="2058600"/>
          </a:xfrm>
          <a:prstGeom prst="straightConnector1">
            <a:avLst/>
          </a:prstGeom>
          <a:noFill/>
          <a:ln w="28575" cap="flat" cmpd="sng">
            <a:solidFill>
              <a:schemeClr val="dk2"/>
            </a:solidFill>
            <a:prstDash val="solid"/>
            <a:round/>
            <a:headEnd type="none" w="lg" len="lg"/>
            <a:tailEnd type="triangle" w="lg" len="lg"/>
          </a:ln>
        </p:spPr>
      </p:cxnSp>
      <p:sp>
        <p:nvSpPr>
          <p:cNvPr id="220" name="Shape 220"/>
          <p:cNvSpPr txBox="1"/>
          <p:nvPr/>
        </p:nvSpPr>
        <p:spPr>
          <a:xfrm>
            <a:off x="2190275" y="4289800"/>
            <a:ext cx="1216499" cy="359999"/>
          </a:xfrm>
          <a:prstGeom prst="rect">
            <a:avLst/>
          </a:prstGeom>
          <a:noFill/>
          <a:ln>
            <a:noFill/>
          </a:ln>
        </p:spPr>
        <p:txBody>
          <a:bodyPr lIns="91425" tIns="91425" rIns="91425" bIns="91425" anchor="t" anchorCtr="0">
            <a:noAutofit/>
          </a:bodyPr>
          <a:lstStyle/>
          <a:p>
            <a:pPr lvl="0">
              <a:spcBef>
                <a:spcPts val="0"/>
              </a:spcBef>
              <a:buNone/>
            </a:pPr>
            <a:r>
              <a:rPr lang="en-US" sz="1200" b="1">
                <a:latin typeface="Quattrocento Sans"/>
                <a:ea typeface="Quattrocento Sans"/>
                <a:cs typeface="Quattrocento Sans"/>
                <a:sym typeface="Quattrocento Sans"/>
              </a:rPr>
              <a:t>Try again</a:t>
            </a:r>
          </a:p>
        </p:txBody>
      </p:sp>
      <p:sp>
        <p:nvSpPr>
          <p:cNvPr id="221" name="Shape 221"/>
          <p:cNvSpPr/>
          <p:nvPr/>
        </p:nvSpPr>
        <p:spPr>
          <a:xfrm>
            <a:off x="3194275" y="3296025"/>
            <a:ext cx="1555901" cy="779058"/>
          </a:xfrm>
          <a:prstGeom prst="flowChartTerminator">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22" name="Shape 222"/>
          <p:cNvSpPr txBox="1"/>
          <p:nvPr/>
        </p:nvSpPr>
        <p:spPr>
          <a:xfrm>
            <a:off x="3240675" y="3454125"/>
            <a:ext cx="1509599" cy="400499"/>
          </a:xfrm>
          <a:prstGeom prst="rect">
            <a:avLst/>
          </a:prstGeom>
          <a:noFill/>
          <a:ln>
            <a:noFill/>
          </a:ln>
        </p:spPr>
        <p:txBody>
          <a:bodyPr lIns="91425" tIns="91425" rIns="91425" bIns="91425" anchor="t" anchorCtr="0">
            <a:noAutofit/>
          </a:bodyPr>
          <a:lstStyle/>
          <a:p>
            <a:pPr lvl="0">
              <a:spcBef>
                <a:spcPts val="0"/>
              </a:spcBef>
              <a:buNone/>
            </a:pPr>
            <a:r>
              <a:rPr lang="en-US" sz="1600" b="1">
                <a:latin typeface="Quattrocento Sans"/>
                <a:ea typeface="Quattrocento Sans"/>
                <a:cs typeface="Quattrocento Sans"/>
                <a:sym typeface="Quattrocento Sans"/>
              </a:rPr>
              <a:t>Re-developed</a:t>
            </a:r>
          </a:p>
        </p:txBody>
      </p:sp>
      <p:cxnSp>
        <p:nvCxnSpPr>
          <p:cNvPr id="223" name="Shape 223"/>
          <p:cNvCxnSpPr>
            <a:stCxn id="221" idx="0"/>
            <a:endCxn id="202" idx="1"/>
          </p:cNvCxnSpPr>
          <p:nvPr/>
        </p:nvCxnSpPr>
        <p:spPr>
          <a:xfrm rot="10800000" flipH="1">
            <a:off x="3972225" y="1943925"/>
            <a:ext cx="845100" cy="1352100"/>
          </a:xfrm>
          <a:prstGeom prst="straightConnector1">
            <a:avLst/>
          </a:prstGeom>
          <a:noFill/>
          <a:ln w="28575" cap="flat" cmpd="sng">
            <a:solidFill>
              <a:schemeClr val="dk2"/>
            </a:solidFill>
            <a:prstDash val="solid"/>
            <a:round/>
            <a:headEnd type="none" w="lg" len="lg"/>
            <a:tailEnd type="triangle" w="lg" len="lg"/>
          </a:ln>
        </p:spPr>
      </p:cxnSp>
      <p:sp>
        <p:nvSpPr>
          <p:cNvPr id="224" name="Shape 224"/>
          <p:cNvSpPr txBox="1"/>
          <p:nvPr/>
        </p:nvSpPr>
        <p:spPr>
          <a:xfrm rot="-3324463">
            <a:off x="3714307" y="2731876"/>
            <a:ext cx="623532" cy="359988"/>
          </a:xfrm>
          <a:prstGeom prst="rect">
            <a:avLst/>
          </a:prstGeom>
          <a:noFill/>
          <a:ln>
            <a:noFill/>
          </a:ln>
        </p:spPr>
        <p:txBody>
          <a:bodyPr lIns="91425" tIns="91425" rIns="91425" bIns="91425" anchor="t" anchorCtr="0">
            <a:noAutofit/>
          </a:bodyPr>
          <a:lstStyle/>
          <a:p>
            <a:pPr lvl="0">
              <a:spcBef>
                <a:spcPts val="0"/>
              </a:spcBef>
              <a:buNone/>
            </a:pPr>
            <a:r>
              <a:rPr lang="en-US" sz="1200" b="1">
                <a:latin typeface="Quattrocento Sans"/>
                <a:ea typeface="Quattrocento Sans"/>
                <a:cs typeface="Quattrocento Sans"/>
                <a:sym typeface="Quattrocento Sans"/>
              </a:rPr>
              <a:t>Send</a:t>
            </a:r>
          </a:p>
        </p:txBody>
      </p:sp>
      <p:cxnSp>
        <p:nvCxnSpPr>
          <p:cNvPr id="225" name="Shape 225"/>
          <p:cNvCxnSpPr>
            <a:stCxn id="200" idx="4"/>
          </p:cNvCxnSpPr>
          <p:nvPr/>
        </p:nvCxnSpPr>
        <p:spPr>
          <a:xfrm flipH="1">
            <a:off x="5457750" y="2602137"/>
            <a:ext cx="6000" cy="1055400"/>
          </a:xfrm>
          <a:prstGeom prst="straightConnector1">
            <a:avLst/>
          </a:prstGeom>
          <a:noFill/>
          <a:ln w="28575" cap="flat" cmpd="sng">
            <a:solidFill>
              <a:schemeClr val="dk2"/>
            </a:solidFill>
            <a:prstDash val="solid"/>
            <a:round/>
            <a:headEnd type="none" w="lg" len="lg"/>
            <a:tailEnd type="none" w="lg" len="lg"/>
          </a:ln>
        </p:spPr>
      </p:cxnSp>
      <p:cxnSp>
        <p:nvCxnSpPr>
          <p:cNvPr id="226" name="Shape 226"/>
          <p:cNvCxnSpPr/>
          <p:nvPr/>
        </p:nvCxnSpPr>
        <p:spPr>
          <a:xfrm rot="10800000">
            <a:off x="4732350" y="3642087"/>
            <a:ext cx="731399" cy="3299"/>
          </a:xfrm>
          <a:prstGeom prst="straightConnector1">
            <a:avLst/>
          </a:prstGeom>
          <a:noFill/>
          <a:ln w="28575" cap="flat" cmpd="sng">
            <a:solidFill>
              <a:schemeClr val="dk2"/>
            </a:solidFill>
            <a:prstDash val="solid"/>
            <a:round/>
            <a:headEnd type="none" w="lg" len="lg"/>
            <a:tailEnd type="triangle" w="lg" len="lg"/>
          </a:ln>
        </p:spPr>
      </p:cxnSp>
      <p:sp>
        <p:nvSpPr>
          <p:cNvPr id="227" name="Shape 227"/>
          <p:cNvSpPr txBox="1"/>
          <p:nvPr/>
        </p:nvSpPr>
        <p:spPr>
          <a:xfrm rot="-5400000">
            <a:off x="4707867" y="2920480"/>
            <a:ext cx="1085313" cy="357900"/>
          </a:xfrm>
          <a:prstGeom prst="rect">
            <a:avLst/>
          </a:prstGeom>
          <a:noFill/>
          <a:ln>
            <a:noFill/>
          </a:ln>
        </p:spPr>
        <p:txBody>
          <a:bodyPr lIns="91425" tIns="91425" rIns="91425" bIns="91425" anchor="t" anchorCtr="0">
            <a:noAutofit/>
          </a:bodyPr>
          <a:lstStyle/>
          <a:p>
            <a:pPr lvl="0">
              <a:spcBef>
                <a:spcPts val="0"/>
              </a:spcBef>
              <a:buNone/>
            </a:pPr>
            <a:r>
              <a:rPr lang="en-US" sz="1200" b="1" dirty="0">
                <a:latin typeface="Quattrocento Sans"/>
                <a:ea typeface="Quattrocento Sans"/>
                <a:cs typeface="Quattrocento Sans"/>
                <a:sym typeface="Quattrocento Sans"/>
              </a:rPr>
              <a:t>unconfirmed</a:t>
            </a:r>
          </a:p>
        </p:txBody>
      </p:sp>
    </p:spTree>
  </p:cSld>
  <p:clrMapOvr>
    <a:masterClrMapping/>
  </p:clrMapOvr>
  <p:transition spd="slow">
    <p:cut/>
  </p:transition>
</p:sld>
</file>

<file path=ppt/theme/theme1.xml><?xml version="1.0" encoding="utf-8"?>
<a:theme xmlns:a="http://schemas.openxmlformats.org/drawingml/2006/main" name="Office Theme">
  <a:themeElements>
    <a:clrScheme name="Custom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75BEE9"/>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Custom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75BEE9"/>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TotalTime>
  <Words>717</Words>
  <Application>Microsoft Office PowerPoint</Application>
  <PresentationFormat>Экран (4:3)</PresentationFormat>
  <Paragraphs>153</Paragraphs>
  <Slides>10</Slides>
  <Notes>10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2</vt:i4>
      </vt:variant>
      <vt:variant>
        <vt:lpstr>Заголовки слайдов</vt:lpstr>
      </vt:variant>
      <vt:variant>
        <vt:i4>10</vt:i4>
      </vt:variant>
    </vt:vector>
  </HeadingPairs>
  <TitlesOfParts>
    <vt:vector size="16" baseType="lpstr">
      <vt:lpstr>Arial</vt:lpstr>
      <vt:lpstr>Calibri</vt:lpstr>
      <vt:lpstr>Quattrocento Sans</vt:lpstr>
      <vt:lpstr>Noto Sans Symbols</vt:lpstr>
      <vt:lpstr>Office Theme</vt:lpstr>
      <vt:lpstr>Office Theme</vt:lpstr>
      <vt:lpstr>Test Design Techniques  Variant 4</vt:lpstr>
      <vt:lpstr>Презентация PowerPoint</vt:lpstr>
      <vt:lpstr>Презентация PowerPoint</vt:lpstr>
      <vt:lpstr>Презентация PowerPoint</vt:lpstr>
      <vt:lpstr>Презентация PowerPoint</vt:lpstr>
      <vt:lpstr>Презентация PowerPoint</vt:lpstr>
      <vt:lpstr>Decision Tables</vt:lpstr>
      <vt:lpstr>Презентация PowerPoint</vt:lpstr>
      <vt:lpstr>Презентация PowerPoint</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 Design Techniques  Variant 4</dc:title>
  <cp:lastModifiedBy>Olesia</cp:lastModifiedBy>
  <cp:revision>7</cp:revision>
  <dcterms:modified xsi:type="dcterms:W3CDTF">2016-01-31T10:13:23Z</dcterms:modified>
</cp:coreProperties>
</file>